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Masters/slideMaster10.xml" ContentType="application/vnd.openxmlformats-officedocument.presentationml.slideMaster+xml"/>
  <Override PartName="/ppt/slideMasters/slideMaster1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3.xml" ContentType="application/vnd.openxmlformats-officedocument.theme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theme/theme4.xml" ContentType="application/vnd.openxmlformats-officedocument.theme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5.xml" ContentType="application/vnd.openxmlformats-officedocument.theme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theme/theme6.xml" ContentType="application/vnd.openxmlformats-officedocument.theme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theme/theme7.xml" ContentType="application/vnd.openxmlformats-officedocument.theme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theme/theme8.xml" ContentType="application/vnd.openxmlformats-officedocument.theme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theme/theme9.xml" ContentType="application/vnd.openxmlformats-officedocument.theme+xml"/>
  <Override PartName="/ppt/slideLayouts/slideLayout77.xml" ContentType="application/vnd.openxmlformats-officedocument.presentationml.slideLayout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82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Layouts/slideLayout85.xml" ContentType="application/vnd.openxmlformats-officedocument.presentationml.slideLayout+xml"/>
  <Override PartName="/ppt/slideLayouts/slideLayout86.xml" ContentType="application/vnd.openxmlformats-officedocument.presentationml.slideLayout+xml"/>
  <Override PartName="/ppt/slideLayouts/slideLayout87.xml" ContentType="application/vnd.openxmlformats-officedocument.presentationml.slideLayout+xml"/>
  <Override PartName="/ppt/slideLayouts/slideLayout88.xml" ContentType="application/vnd.openxmlformats-officedocument.presentationml.slideLayout+xml"/>
  <Override PartName="/ppt/slideLayouts/slideLayout89.xml" ContentType="application/vnd.openxmlformats-officedocument.presentationml.slideLayout+xml"/>
  <Override PartName="/ppt/slideLayouts/slideLayout90.xml" ContentType="application/vnd.openxmlformats-officedocument.presentationml.slideLayout+xml"/>
  <Override PartName="/ppt/theme/theme10.xml" ContentType="application/vnd.openxmlformats-officedocument.theme+xml"/>
  <Override PartName="/ppt/slideLayouts/slideLayout91.xml" ContentType="application/vnd.openxmlformats-officedocument.presentationml.slideLayout+xml"/>
  <Override PartName="/ppt/slideLayouts/slideLayout92.xml" ContentType="application/vnd.openxmlformats-officedocument.presentationml.slideLayout+xml"/>
  <Override PartName="/ppt/slideLayouts/slideLayout93.xml" ContentType="application/vnd.openxmlformats-officedocument.presentationml.slideLayout+xml"/>
  <Override PartName="/ppt/slideLayouts/slideLayout94.xml" ContentType="application/vnd.openxmlformats-officedocument.presentationml.slideLayout+xml"/>
  <Override PartName="/ppt/slideLayouts/slideLayout95.xml" ContentType="application/vnd.openxmlformats-officedocument.presentationml.slideLayout+xml"/>
  <Override PartName="/ppt/slideLayouts/slideLayout96.xml" ContentType="application/vnd.openxmlformats-officedocument.presentationml.slideLayout+xml"/>
  <Override PartName="/ppt/slideLayouts/slideLayout97.xml" ContentType="application/vnd.openxmlformats-officedocument.presentationml.slideLayout+xml"/>
  <Override PartName="/ppt/slideLayouts/slideLayout98.xml" ContentType="application/vnd.openxmlformats-officedocument.presentationml.slideLayout+xml"/>
  <Override PartName="/ppt/slideLayouts/slideLayout99.xml" ContentType="application/vnd.openxmlformats-officedocument.presentationml.slideLayout+xml"/>
  <Override PartName="/ppt/slideLayouts/slideLayout100.xml" ContentType="application/vnd.openxmlformats-officedocument.presentationml.slideLayout+xml"/>
  <Override PartName="/ppt/slideLayouts/slideLayout101.xml" ContentType="application/vnd.openxmlformats-officedocument.presentationml.slideLayout+xml"/>
  <Override PartName="/ppt/slideLayouts/slideLayout102.xml" ContentType="application/vnd.openxmlformats-officedocument.presentationml.slideLayout+xml"/>
  <Override PartName="/ppt/slideLayouts/slideLayout103.xml" ContentType="application/vnd.openxmlformats-officedocument.presentationml.slideLayout+xml"/>
  <Override PartName="/ppt/slideLayouts/slideLayout104.xml" ContentType="application/vnd.openxmlformats-officedocument.presentationml.slideLayout+xml"/>
  <Override PartName="/ppt/slideLayouts/slideLayout105.xml" ContentType="application/vnd.openxmlformats-officedocument.presentationml.slideLayout+xml"/>
  <Override PartName="/ppt/slideLayouts/slideLayout106.xml" ContentType="application/vnd.openxmlformats-officedocument.presentationml.slideLayout+xml"/>
  <Override PartName="/ppt/slideLayouts/slideLayout107.xml" ContentType="application/vnd.openxmlformats-officedocument.presentationml.slideLayout+xml"/>
  <Override PartName="/ppt/theme/theme11.xml" ContentType="application/vnd.openxmlformats-officedocument.theme+xml"/>
  <Override PartName="/ppt/theme/theme12.xml" ContentType="application/vnd.openxmlformats-officedocument.theme+xml"/>
  <Override PartName="/ppt/theme/theme1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2">
  <p:sldMasterIdLst>
    <p:sldMasterId id="2147483660" r:id="rId1"/>
    <p:sldMasterId id="2147483672" r:id="rId2"/>
    <p:sldMasterId id="2147483690" r:id="rId3"/>
    <p:sldMasterId id="2147483705" r:id="rId4"/>
    <p:sldMasterId id="2147483724" r:id="rId5"/>
    <p:sldMasterId id="2147483739" r:id="rId6"/>
    <p:sldMasterId id="2147483754" r:id="rId7"/>
    <p:sldMasterId id="2147483769" r:id="rId8"/>
    <p:sldMasterId id="2147483772" r:id="rId9"/>
    <p:sldMasterId id="2147483775" r:id="rId10"/>
    <p:sldMasterId id="2147483791" r:id="rId11"/>
  </p:sldMasterIdLst>
  <p:notesMasterIdLst>
    <p:notesMasterId r:id="rId32"/>
  </p:notesMasterIdLst>
  <p:handoutMasterIdLst>
    <p:handoutMasterId r:id="rId33"/>
  </p:handoutMasterIdLst>
  <p:sldIdLst>
    <p:sldId id="257" r:id="rId12"/>
    <p:sldId id="443" r:id="rId13"/>
    <p:sldId id="513" r:id="rId14"/>
    <p:sldId id="524" r:id="rId15"/>
    <p:sldId id="542" r:id="rId16"/>
    <p:sldId id="499" r:id="rId17"/>
    <p:sldId id="541" r:id="rId18"/>
    <p:sldId id="501" r:id="rId19"/>
    <p:sldId id="505" r:id="rId20"/>
    <p:sldId id="531" r:id="rId21"/>
    <p:sldId id="532" r:id="rId22"/>
    <p:sldId id="533" r:id="rId23"/>
    <p:sldId id="534" r:id="rId24"/>
    <p:sldId id="535" r:id="rId25"/>
    <p:sldId id="540" r:id="rId26"/>
    <p:sldId id="536" r:id="rId27"/>
    <p:sldId id="537" r:id="rId28"/>
    <p:sldId id="538" r:id="rId29"/>
    <p:sldId id="539" r:id="rId30"/>
    <p:sldId id="530" r:id="rId31"/>
  </p:sldIdLst>
  <p:sldSz cx="9144000" cy="6858000" type="screen4x3"/>
  <p:notesSz cx="6797675" cy="9928225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568" userDrawn="1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0E830"/>
    <a:srgbClr val="9A220C"/>
    <a:srgbClr val="782327"/>
    <a:srgbClr val="009900"/>
    <a:srgbClr val="FF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E9639D4-E3E2-4D34-9284-5A2195B3D0D7}" styleName="Estilo claro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  <a:top>
            <a:lnRef idx="1">
              <a:schemeClr val="tx1"/>
            </a:lnRef>
          </a:top>
          <a:bottom>
            <a:lnRef idx="1">
              <a:schemeClr val="tx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tx1"/>
            </a:lnRef>
          </a:top>
          <a:bottom>
            <a:lnRef idx="1">
              <a:schemeClr val="tx1"/>
            </a:lnRef>
          </a:bottom>
        </a:tcBdr>
      </a:tcStyle>
    </a:band1H>
    <a:band1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1V>
    <a:band2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tx1"/>
        </a:fillRef>
      </a:tcStyle>
    </a:firstRow>
  </a:tblStyle>
  <a:tblStyle styleId="{793D81CF-94F2-401A-BA57-92F5A7B2D0C5}" styleName="Estilo medio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030" autoAdjust="0"/>
    <p:restoredTop sz="94660"/>
  </p:normalViewPr>
  <p:slideViewPr>
    <p:cSldViewPr>
      <p:cViewPr varScale="1">
        <p:scale>
          <a:sx n="106" d="100"/>
          <a:sy n="106" d="100"/>
        </p:scale>
        <p:origin x="1836" y="102"/>
      </p:cViewPr>
      <p:guideLst>
        <p:guide orient="horz" pos="2568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8.xml"/><Relationship Id="rId13" Type="http://schemas.openxmlformats.org/officeDocument/2006/relationships/slide" Target="slides/slide2.xml"/><Relationship Id="rId18" Type="http://schemas.openxmlformats.org/officeDocument/2006/relationships/slide" Target="slides/slide7.xml"/><Relationship Id="rId26" Type="http://schemas.openxmlformats.org/officeDocument/2006/relationships/slide" Target="slides/slide15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0.xml"/><Relationship Id="rId34" Type="http://schemas.openxmlformats.org/officeDocument/2006/relationships/presProps" Target="presProps.xml"/><Relationship Id="rId7" Type="http://schemas.openxmlformats.org/officeDocument/2006/relationships/slideMaster" Target="slideMasters/slideMaster7.xml"/><Relationship Id="rId12" Type="http://schemas.openxmlformats.org/officeDocument/2006/relationships/slide" Target="slides/slide1.xml"/><Relationship Id="rId17" Type="http://schemas.openxmlformats.org/officeDocument/2006/relationships/slide" Target="slides/slide6.xml"/><Relationship Id="rId25" Type="http://schemas.openxmlformats.org/officeDocument/2006/relationships/slide" Target="slides/slide14.xml"/><Relationship Id="rId33" Type="http://schemas.openxmlformats.org/officeDocument/2006/relationships/handoutMaster" Target="handoutMasters/handout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5.xml"/><Relationship Id="rId20" Type="http://schemas.openxmlformats.org/officeDocument/2006/relationships/slide" Target="slides/slide9.xml"/><Relationship Id="rId29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Master" Target="slideMasters/slideMaster11.xml"/><Relationship Id="rId24" Type="http://schemas.openxmlformats.org/officeDocument/2006/relationships/slide" Target="slides/slide13.xml"/><Relationship Id="rId32" Type="http://schemas.openxmlformats.org/officeDocument/2006/relationships/notesMaster" Target="notesMasters/notesMaster1.xml"/><Relationship Id="rId37" Type="http://schemas.openxmlformats.org/officeDocument/2006/relationships/tableStyles" Target="tableStyles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4.xml"/><Relationship Id="rId23" Type="http://schemas.openxmlformats.org/officeDocument/2006/relationships/slide" Target="slides/slide12.xml"/><Relationship Id="rId28" Type="http://schemas.openxmlformats.org/officeDocument/2006/relationships/slide" Target="slides/slide17.xml"/><Relationship Id="rId36" Type="http://schemas.openxmlformats.org/officeDocument/2006/relationships/theme" Target="theme/theme1.xml"/><Relationship Id="rId10" Type="http://schemas.openxmlformats.org/officeDocument/2006/relationships/slideMaster" Target="slideMasters/slideMaster10.xml"/><Relationship Id="rId19" Type="http://schemas.openxmlformats.org/officeDocument/2006/relationships/slide" Target="slides/slide8.xml"/><Relationship Id="rId31" Type="http://schemas.openxmlformats.org/officeDocument/2006/relationships/slide" Target="slides/slide20.xml"/><Relationship Id="rId4" Type="http://schemas.openxmlformats.org/officeDocument/2006/relationships/slideMaster" Target="slideMasters/slideMaster4.xml"/><Relationship Id="rId9" Type="http://schemas.openxmlformats.org/officeDocument/2006/relationships/slideMaster" Target="slideMasters/slideMaster9.xml"/><Relationship Id="rId14" Type="http://schemas.openxmlformats.org/officeDocument/2006/relationships/slide" Target="slides/slide3.xml"/><Relationship Id="rId22" Type="http://schemas.openxmlformats.org/officeDocument/2006/relationships/slide" Target="slides/slide11.xml"/><Relationship Id="rId27" Type="http://schemas.openxmlformats.org/officeDocument/2006/relationships/slide" Target="slides/slide16.xml"/><Relationship Id="rId30" Type="http://schemas.openxmlformats.org/officeDocument/2006/relationships/slide" Target="slides/slide19.xml"/><Relationship Id="rId35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5" y="0"/>
            <a:ext cx="2945659" cy="496174"/>
          </a:xfrm>
          <a:prstGeom prst="rect">
            <a:avLst/>
          </a:prstGeom>
        </p:spPr>
        <p:txBody>
          <a:bodyPr vert="horz" lIns="91166" tIns="45582" rIns="91166" bIns="45582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quarter" idx="1"/>
          </p:nvPr>
        </p:nvSpPr>
        <p:spPr>
          <a:xfrm>
            <a:off x="3850435" y="0"/>
            <a:ext cx="2945659" cy="496174"/>
          </a:xfrm>
          <a:prstGeom prst="rect">
            <a:avLst/>
          </a:prstGeom>
        </p:spPr>
        <p:txBody>
          <a:bodyPr vert="horz" lIns="91166" tIns="45582" rIns="91166" bIns="45582" rtlCol="0"/>
          <a:lstStyle>
            <a:lvl1pPr algn="r">
              <a:defRPr sz="1200"/>
            </a:lvl1pPr>
          </a:lstStyle>
          <a:p>
            <a:fld id="{A114A13E-254C-4293-84FE-BB1C7461359E}" type="datetimeFigureOut">
              <a:rPr lang="es-ES" smtClean="0"/>
              <a:t>24/10/2016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2"/>
          </p:nvPr>
        </p:nvSpPr>
        <p:spPr>
          <a:xfrm>
            <a:off x="5" y="9430473"/>
            <a:ext cx="2945659" cy="496173"/>
          </a:xfrm>
          <a:prstGeom prst="rect">
            <a:avLst/>
          </a:prstGeom>
        </p:spPr>
        <p:txBody>
          <a:bodyPr vert="horz" lIns="91166" tIns="45582" rIns="91166" bIns="45582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3"/>
          </p:nvPr>
        </p:nvSpPr>
        <p:spPr>
          <a:xfrm>
            <a:off x="3850435" y="9430473"/>
            <a:ext cx="2945659" cy="496173"/>
          </a:xfrm>
          <a:prstGeom prst="rect">
            <a:avLst/>
          </a:prstGeom>
        </p:spPr>
        <p:txBody>
          <a:bodyPr vert="horz" lIns="91166" tIns="45582" rIns="91166" bIns="45582" rtlCol="0" anchor="b"/>
          <a:lstStyle>
            <a:lvl1pPr algn="r">
              <a:defRPr sz="1200"/>
            </a:lvl1pPr>
          </a:lstStyle>
          <a:p>
            <a:fld id="{32FC7A1A-B89E-4960-BDA5-C67B840A4514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4683755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5" y="8"/>
            <a:ext cx="2945659" cy="496411"/>
          </a:xfrm>
          <a:prstGeom prst="rect">
            <a:avLst/>
          </a:prstGeom>
        </p:spPr>
        <p:txBody>
          <a:bodyPr vert="horz" lIns="91166" tIns="45582" rIns="91166" bIns="45582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50446" y="8"/>
            <a:ext cx="2945659" cy="496411"/>
          </a:xfrm>
          <a:prstGeom prst="rect">
            <a:avLst/>
          </a:prstGeom>
        </p:spPr>
        <p:txBody>
          <a:bodyPr vert="horz" lIns="91166" tIns="45582" rIns="91166" bIns="45582" rtlCol="0"/>
          <a:lstStyle>
            <a:lvl1pPr algn="r">
              <a:defRPr sz="1200"/>
            </a:lvl1pPr>
          </a:lstStyle>
          <a:p>
            <a:fld id="{A406E10D-9ED4-40DD-AECD-CC20E6E82437}" type="datetimeFigureOut">
              <a:rPr lang="es-ES" smtClean="0"/>
              <a:t>24/10/2016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166" tIns="45582" rIns="91166" bIns="45582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79768" y="4715907"/>
            <a:ext cx="5438140" cy="4467701"/>
          </a:xfrm>
          <a:prstGeom prst="rect">
            <a:avLst/>
          </a:prstGeom>
        </p:spPr>
        <p:txBody>
          <a:bodyPr vert="horz" lIns="91166" tIns="45582" rIns="91166" bIns="45582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5" y="9430098"/>
            <a:ext cx="2945659" cy="496411"/>
          </a:xfrm>
          <a:prstGeom prst="rect">
            <a:avLst/>
          </a:prstGeom>
        </p:spPr>
        <p:txBody>
          <a:bodyPr vert="horz" lIns="91166" tIns="45582" rIns="91166" bIns="45582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50446" y="9430098"/>
            <a:ext cx="2945659" cy="496411"/>
          </a:xfrm>
          <a:prstGeom prst="rect">
            <a:avLst/>
          </a:prstGeom>
        </p:spPr>
        <p:txBody>
          <a:bodyPr vert="horz" lIns="91166" tIns="45582" rIns="91166" bIns="45582" rtlCol="0" anchor="b"/>
          <a:lstStyle>
            <a:lvl1pPr algn="r">
              <a:defRPr sz="1200"/>
            </a:lvl1pPr>
          </a:lstStyle>
          <a:p>
            <a:fld id="{4DE0D11D-5C81-4170-BE01-A28AC6B4A4A5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3201128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1 Marcador de imagen de diapositiva"/>
          <p:cNvSpPr>
            <a:spLocks noGrp="1" noRot="1" noChangeAspect="1" noTextEdit="1"/>
          </p:cNvSpPr>
          <p:nvPr>
            <p:ph type="sldImg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71" name="2 Marcador de notas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s-ES" dirty="0" smtClean="0"/>
          </a:p>
        </p:txBody>
      </p:sp>
      <p:sp>
        <p:nvSpPr>
          <p:cNvPr id="7172" name="3 Marcador de encabezado"/>
          <p:cNvSpPr>
            <a:spLocks noGrp="1"/>
          </p:cNvSpPr>
          <p:nvPr>
            <p:ph type="hdr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485910" eaLnBrk="0" hangingPunct="0">
              <a:defRPr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1pPr>
            <a:lvl2pPr marL="740738" indent="-284895" defTabSz="485910" eaLnBrk="0" hangingPunct="0">
              <a:defRPr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2pPr>
            <a:lvl3pPr marL="1139591" indent="-227918" defTabSz="485910" eaLnBrk="0" hangingPunct="0">
              <a:defRPr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3pPr>
            <a:lvl4pPr marL="1595426" indent="-227918" defTabSz="485910" eaLnBrk="0" hangingPunct="0">
              <a:defRPr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4pPr>
            <a:lvl5pPr marL="2051263" indent="-227918" defTabSz="485910" eaLnBrk="0" hangingPunct="0">
              <a:defRPr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5pPr>
            <a:lvl6pPr marL="2507097" indent="-227918" defTabSz="48591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6pPr>
            <a:lvl7pPr marL="2962935" indent="-227918" defTabSz="48591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7pPr>
            <a:lvl8pPr marL="3418771" indent="-227918" defTabSz="48591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8pPr>
            <a:lvl9pPr marL="3874611" indent="-227918" defTabSz="48591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9pPr>
          </a:lstStyle>
          <a:p>
            <a:pPr eaLnBrk="1" hangingPunct="1"/>
            <a:r>
              <a:rPr lang="en-US">
                <a:solidFill>
                  <a:prstClr val="black"/>
                </a:solidFill>
                <a:latin typeface="Calibri" pitchFamily="34" charset="0"/>
              </a:rPr>
              <a:t>DRAFT</a:t>
            </a:r>
          </a:p>
        </p:txBody>
      </p:sp>
    </p:spTree>
    <p:extLst>
      <p:ext uri="{BB962C8B-B14F-4D97-AF65-F5344CB8AC3E}">
        <p14:creationId xmlns:p14="http://schemas.microsoft.com/office/powerpoint/2010/main" val="47440526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9459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19460" name="3 Marcador de número de diapositiva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EB0E5474-3CE9-4078-A07C-4DFBFD90302C}" type="slidenum">
              <a:rPr lang="es-ES"/>
              <a:pPr/>
              <a:t>10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69638284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9459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19460" name="3 Marcador de número de diapositiva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EB0E5474-3CE9-4078-A07C-4DFBFD90302C}" type="slidenum">
              <a:rPr lang="es-ES"/>
              <a:pPr/>
              <a:t>11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74988376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9459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19460" name="3 Marcador de número de diapositiva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EB0E5474-3CE9-4078-A07C-4DFBFD90302C}" type="slidenum">
              <a:rPr lang="es-ES"/>
              <a:pPr/>
              <a:t>12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57101925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9459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19460" name="3 Marcador de número de diapositiva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EB0E5474-3CE9-4078-A07C-4DFBFD90302C}" type="slidenum">
              <a:rPr lang="es-ES"/>
              <a:pPr/>
              <a:t>13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9589429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3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3.xml"/></Relationships>
</file>

<file path=ppt/slideLayouts/_rels/slideLayout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3.xml"/></Relationships>
</file>

<file path=ppt/slideLayouts/_rels/slideLayout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3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3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5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5.xml"/></Relationships>
</file>

<file path=ppt/slideLayouts/_rels/slideLayout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5.xml"/></Relationships>
</file>

<file path=ppt/slideLayouts/_rels/slideLayout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5.xml"/></Relationships>
</file>

<file path=ppt/slideLayouts/_rels/slideLayout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5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6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6.xml"/></Relationships>
</file>

<file path=ppt/slideLayouts/_rels/slideLayout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6.xml"/></Relationships>
</file>

<file path=ppt/slideLayouts/_rels/slideLayout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6.xml"/></Relationships>
</file>

<file path=ppt/slideLayouts/_rels/slideLayout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6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7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7.xml"/></Relationships>
</file>

<file path=ppt/slideLayouts/_rels/slideLayout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7.xml"/></Relationships>
</file>

<file path=ppt/slideLayouts/_rels/slideLayout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7.xml"/></Relationships>
</file>

<file path=ppt/slideLayouts/_rels/slideLayout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7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0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7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0.xml"/></Relationships>
</file>

<file path=ppt/slideLayouts/_rels/slideLayout8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0.xml"/></Relationships>
</file>

<file path=ppt/slideLayouts/_rels/slideLayout8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0.xml"/></Relationships>
</file>

<file path=ppt/slideLayouts/_rels/slideLayout8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0.xml"/></Relationships>
</file>

<file path=ppt/slideLayouts/_rels/slideLayout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9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1.xml"/></Relationships>
</file>

<file path=ppt/slideLayouts/_rels/slideLayout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9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1.xml"/></Relationships>
</file>

<file path=ppt/slideLayouts/_rels/slideLayout9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1.xml"/></Relationships>
</file>

<file path=ppt/slideLayouts/_rels/slideLayout9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1.xml"/></Relationships>
</file>

<file path=ppt/slideLayouts/_rels/slideLayout9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1.xml"/></Relationships>
</file>

<file path=ppt/slideLayouts/_rels/slideLayout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s-E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FDA261-E537-427E-9063-5512E4D01060}" type="datetime1">
              <a:rPr lang="es-ES_tradnl" smtClean="0">
                <a:solidFill>
                  <a:srgbClr val="00204E">
                    <a:tint val="75000"/>
                  </a:srgbClr>
                </a:solidFill>
              </a:rPr>
              <a:t>24/10/2016</a:t>
            </a:fld>
            <a:endParaRPr lang="es-ES_tradnl">
              <a:solidFill>
                <a:srgbClr val="00204E">
                  <a:tint val="75000"/>
                </a:srgbClr>
              </a:solidFill>
            </a:endParaRPr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>
              <a:solidFill>
                <a:srgbClr val="00204E">
                  <a:tint val="75000"/>
                </a:srgbClr>
              </a:solidFill>
            </a:endParaRP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56ABDF-F6A0-4E0A-8F0D-8C25638A8637}" type="slidenum">
              <a:rPr lang="es-ES_tradnl">
                <a:solidFill>
                  <a:srgbClr val="00204E">
                    <a:tint val="75000"/>
                  </a:srgbClr>
                </a:solidFill>
              </a:rPr>
              <a:pPr>
                <a:defRPr/>
              </a:pPr>
              <a:t>‹Nº›</a:t>
            </a:fld>
            <a:endParaRPr lang="es-ES_tradnl">
              <a:solidFill>
                <a:srgbClr val="00204E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427973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s-E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50D641-A163-4F37-90D9-1A9806A7DFE2}" type="datetime1">
              <a:rPr lang="es-ES_tradnl" smtClean="0">
                <a:solidFill>
                  <a:srgbClr val="00204E">
                    <a:tint val="75000"/>
                  </a:srgbClr>
                </a:solidFill>
              </a:rPr>
              <a:t>24/10/2016</a:t>
            </a:fld>
            <a:endParaRPr lang="es-ES_tradnl">
              <a:solidFill>
                <a:srgbClr val="00204E">
                  <a:tint val="75000"/>
                </a:srgbClr>
              </a:solidFill>
            </a:endParaRPr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>
              <a:solidFill>
                <a:srgbClr val="00204E">
                  <a:tint val="75000"/>
                </a:srgbClr>
              </a:solidFill>
            </a:endParaRP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04236D-FBF5-406A-8BD2-F929D66FC762}" type="slidenum">
              <a:rPr lang="es-ES_tradnl">
                <a:solidFill>
                  <a:srgbClr val="00204E">
                    <a:tint val="75000"/>
                  </a:srgbClr>
                </a:solidFill>
              </a:rPr>
              <a:pPr>
                <a:defRPr/>
              </a:pPr>
              <a:t>‹Nº›</a:t>
            </a:fld>
            <a:endParaRPr lang="es-ES_tradnl">
              <a:solidFill>
                <a:srgbClr val="00204E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889756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s-E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9F36C48-D07F-4AAA-9ECD-79D3BB898FF7}" type="datetime1">
              <a:rPr lang="es-ES_tradnl" smtClean="0">
                <a:solidFill>
                  <a:srgbClr val="00204E">
                    <a:tint val="75000"/>
                  </a:srgbClr>
                </a:solidFill>
              </a:rPr>
              <a:t>24/10/2016</a:t>
            </a:fld>
            <a:endParaRPr lang="es-ES_tradnl">
              <a:solidFill>
                <a:srgbClr val="00204E">
                  <a:tint val="75000"/>
                </a:srgbClr>
              </a:solidFill>
            </a:endParaRPr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>
              <a:solidFill>
                <a:srgbClr val="00204E">
                  <a:tint val="75000"/>
                </a:srgbClr>
              </a:solidFill>
            </a:endParaRP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971B86-FB85-4506-B8F5-D5421768A663}" type="slidenum">
              <a:rPr lang="es-ES_tradnl">
                <a:solidFill>
                  <a:srgbClr val="00204E">
                    <a:tint val="75000"/>
                  </a:srgbClr>
                </a:solidFill>
              </a:rPr>
              <a:pPr>
                <a:defRPr/>
              </a:pPr>
              <a:t>‹Nº›</a:t>
            </a:fld>
            <a:endParaRPr lang="es-ES_tradnl">
              <a:solidFill>
                <a:srgbClr val="00204E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262235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s-E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76225" y="1600200"/>
            <a:ext cx="3078163" cy="46672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s-E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506788" y="1600200"/>
            <a:ext cx="3079750" cy="46672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s-ES"/>
          </a:p>
        </p:txBody>
      </p:sp>
      <p:sp>
        <p:nvSpPr>
          <p:cNvPr id="5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F8C98E-24E6-4F1C-A47C-ADA8A297038E}" type="datetime1">
              <a:rPr lang="es-ES_tradnl" smtClean="0">
                <a:solidFill>
                  <a:srgbClr val="00204E">
                    <a:tint val="75000"/>
                  </a:srgbClr>
                </a:solidFill>
              </a:rPr>
              <a:t>24/10/2016</a:t>
            </a:fld>
            <a:endParaRPr lang="es-ES_tradnl">
              <a:solidFill>
                <a:srgbClr val="00204E">
                  <a:tint val="75000"/>
                </a:srgbClr>
              </a:solidFill>
            </a:endParaRPr>
          </a:p>
        </p:txBody>
      </p:sp>
      <p:sp>
        <p:nvSpPr>
          <p:cNvPr id="6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>
              <a:solidFill>
                <a:srgbClr val="00204E">
                  <a:tint val="75000"/>
                </a:srgbClr>
              </a:solidFill>
            </a:endParaRPr>
          </a:p>
        </p:txBody>
      </p:sp>
      <p:sp>
        <p:nvSpPr>
          <p:cNvPr id="7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362264E-846E-42AD-B92D-572B204FBB0B}" type="slidenum">
              <a:rPr lang="es-ES_tradnl">
                <a:solidFill>
                  <a:srgbClr val="00204E">
                    <a:tint val="75000"/>
                  </a:srgbClr>
                </a:solidFill>
              </a:rPr>
              <a:pPr>
                <a:defRPr/>
              </a:pPr>
              <a:t>‹Nº›</a:t>
            </a:fld>
            <a:endParaRPr lang="es-ES_tradnl">
              <a:solidFill>
                <a:srgbClr val="00204E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010576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s-E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s-E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s-ES"/>
          </a:p>
        </p:txBody>
      </p:sp>
      <p:sp>
        <p:nvSpPr>
          <p:cNvPr id="7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6A0FF9-3E72-4FB7-BEA8-D0CC738062C0}" type="datetime1">
              <a:rPr lang="es-ES_tradnl" smtClean="0">
                <a:solidFill>
                  <a:srgbClr val="00204E">
                    <a:tint val="75000"/>
                  </a:srgbClr>
                </a:solidFill>
              </a:rPr>
              <a:t>24/10/2016</a:t>
            </a:fld>
            <a:endParaRPr lang="es-ES_tradnl">
              <a:solidFill>
                <a:srgbClr val="00204E">
                  <a:tint val="75000"/>
                </a:srgbClr>
              </a:solidFill>
            </a:endParaRPr>
          </a:p>
        </p:txBody>
      </p:sp>
      <p:sp>
        <p:nvSpPr>
          <p:cNvPr id="8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>
              <a:solidFill>
                <a:srgbClr val="00204E">
                  <a:tint val="75000"/>
                </a:srgbClr>
              </a:solidFill>
            </a:endParaRPr>
          </a:p>
        </p:txBody>
      </p:sp>
      <p:sp>
        <p:nvSpPr>
          <p:cNvPr id="9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436F2A-B8DD-4A63-B4B6-C5C731EA1D16}" type="slidenum">
              <a:rPr lang="es-ES_tradnl">
                <a:solidFill>
                  <a:srgbClr val="00204E">
                    <a:tint val="75000"/>
                  </a:srgbClr>
                </a:solidFill>
              </a:rPr>
              <a:pPr>
                <a:defRPr/>
              </a:pPr>
              <a:t>‹Nº›</a:t>
            </a:fld>
            <a:endParaRPr lang="es-ES_tradnl">
              <a:solidFill>
                <a:srgbClr val="00204E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290278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s-ES"/>
          </a:p>
        </p:txBody>
      </p:sp>
      <p:sp>
        <p:nvSpPr>
          <p:cNvPr id="3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340A3A-7E4D-4304-B309-23A13446539A}" type="datetime1">
              <a:rPr lang="es-ES_tradnl" smtClean="0">
                <a:solidFill>
                  <a:srgbClr val="00204E">
                    <a:tint val="75000"/>
                  </a:srgbClr>
                </a:solidFill>
              </a:rPr>
              <a:t>24/10/2016</a:t>
            </a:fld>
            <a:endParaRPr lang="es-ES_tradnl">
              <a:solidFill>
                <a:srgbClr val="00204E">
                  <a:tint val="75000"/>
                </a:srgbClr>
              </a:solidFill>
            </a:endParaRPr>
          </a:p>
        </p:txBody>
      </p:sp>
      <p:sp>
        <p:nvSpPr>
          <p:cNvPr id="4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>
              <a:solidFill>
                <a:srgbClr val="00204E">
                  <a:tint val="75000"/>
                </a:srgbClr>
              </a:solidFill>
            </a:endParaRPr>
          </a:p>
        </p:txBody>
      </p:sp>
      <p:sp>
        <p:nvSpPr>
          <p:cNvPr id="5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BA6586-543A-4A48-BBEC-958A471AD614}" type="slidenum">
              <a:rPr lang="es-ES_tradnl">
                <a:solidFill>
                  <a:srgbClr val="00204E">
                    <a:tint val="75000"/>
                  </a:srgbClr>
                </a:solidFill>
              </a:rPr>
              <a:pPr>
                <a:defRPr/>
              </a:pPr>
              <a:t>‹Nº›</a:t>
            </a:fld>
            <a:endParaRPr lang="es-ES_tradnl">
              <a:solidFill>
                <a:srgbClr val="00204E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777532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Marcador de texto"/>
          <p:cNvSpPr>
            <a:spLocks noGrp="1"/>
          </p:cNvSpPr>
          <p:nvPr>
            <p:ph type="body" sz="quarter" idx="13"/>
          </p:nvPr>
        </p:nvSpPr>
        <p:spPr>
          <a:xfrm>
            <a:off x="6699250" y="393700"/>
            <a:ext cx="2019300" cy="606425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3" name="Marcador de fecha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3A708F9-3073-41E7-8472-249357551C00}" type="datetime1">
              <a:rPr lang="es-ES_tradnl" smtClean="0">
                <a:solidFill>
                  <a:srgbClr val="00204E">
                    <a:tint val="75000"/>
                  </a:srgbClr>
                </a:solidFill>
              </a:rPr>
              <a:t>24/10/2016</a:t>
            </a:fld>
            <a:endParaRPr lang="es-ES_tradnl">
              <a:solidFill>
                <a:srgbClr val="00204E">
                  <a:tint val="75000"/>
                </a:srgbClr>
              </a:solidFill>
            </a:endParaRPr>
          </a:p>
        </p:txBody>
      </p:sp>
      <p:sp>
        <p:nvSpPr>
          <p:cNvPr id="4" name="Marcador de pie de página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>
              <a:solidFill>
                <a:srgbClr val="00204E">
                  <a:tint val="75000"/>
                </a:srgbClr>
              </a:solidFill>
            </a:endParaRPr>
          </a:p>
        </p:txBody>
      </p:sp>
      <p:sp>
        <p:nvSpPr>
          <p:cNvPr id="5" name="Marcador de número de diapositiva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866F22-CA37-400E-8E26-419042A94D53}" type="slidenum">
              <a:rPr lang="es-ES_tradnl">
                <a:solidFill>
                  <a:srgbClr val="00204E">
                    <a:tint val="75000"/>
                  </a:srgbClr>
                </a:solidFill>
              </a:rPr>
              <a:pPr>
                <a:defRPr/>
              </a:pPr>
              <a:t>‹Nº›</a:t>
            </a:fld>
            <a:endParaRPr lang="es-ES_tradnl">
              <a:solidFill>
                <a:srgbClr val="00204E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995408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s-E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s-E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F02220A-641A-42CC-9BA5-3A26D8E08856}" type="datetime1">
              <a:rPr lang="es-ES_tradnl" smtClean="0">
                <a:solidFill>
                  <a:srgbClr val="00204E">
                    <a:tint val="75000"/>
                  </a:srgbClr>
                </a:solidFill>
              </a:rPr>
              <a:t>24/10/2016</a:t>
            </a:fld>
            <a:endParaRPr lang="es-ES_tradnl">
              <a:solidFill>
                <a:srgbClr val="00204E">
                  <a:tint val="75000"/>
                </a:srgbClr>
              </a:solidFill>
            </a:endParaRPr>
          </a:p>
        </p:txBody>
      </p:sp>
      <p:sp>
        <p:nvSpPr>
          <p:cNvPr id="6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>
              <a:solidFill>
                <a:srgbClr val="00204E">
                  <a:tint val="75000"/>
                </a:srgbClr>
              </a:solidFill>
            </a:endParaRPr>
          </a:p>
        </p:txBody>
      </p:sp>
      <p:sp>
        <p:nvSpPr>
          <p:cNvPr id="7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A1A6C0-A458-4B3A-A3C8-237D89E79EDA}" type="slidenum">
              <a:rPr lang="es-ES_tradnl">
                <a:solidFill>
                  <a:srgbClr val="00204E">
                    <a:tint val="75000"/>
                  </a:srgbClr>
                </a:solidFill>
              </a:rPr>
              <a:pPr>
                <a:defRPr/>
              </a:pPr>
              <a:t>‹Nº›</a:t>
            </a:fld>
            <a:endParaRPr lang="es-ES_tradnl">
              <a:solidFill>
                <a:srgbClr val="00204E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571019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s-E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1C88EC-2A2B-416B-8A66-F7B9B7FFF663}" type="datetime1">
              <a:rPr lang="es-ES_tradnl" smtClean="0">
                <a:solidFill>
                  <a:srgbClr val="00204E">
                    <a:tint val="75000"/>
                  </a:srgbClr>
                </a:solidFill>
              </a:rPr>
              <a:t>24/10/2016</a:t>
            </a:fld>
            <a:endParaRPr lang="es-ES_tradnl">
              <a:solidFill>
                <a:srgbClr val="00204E">
                  <a:tint val="75000"/>
                </a:srgbClr>
              </a:solidFill>
            </a:endParaRPr>
          </a:p>
        </p:txBody>
      </p:sp>
      <p:sp>
        <p:nvSpPr>
          <p:cNvPr id="6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>
              <a:solidFill>
                <a:srgbClr val="00204E">
                  <a:tint val="75000"/>
                </a:srgbClr>
              </a:solidFill>
            </a:endParaRPr>
          </a:p>
        </p:txBody>
      </p:sp>
      <p:sp>
        <p:nvSpPr>
          <p:cNvPr id="7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B7B93C2-944C-4239-9058-6B4ACC310047}" type="slidenum">
              <a:rPr lang="es-ES_tradnl">
                <a:solidFill>
                  <a:srgbClr val="00204E">
                    <a:tint val="75000"/>
                  </a:srgbClr>
                </a:solidFill>
              </a:rPr>
              <a:pPr>
                <a:defRPr/>
              </a:pPr>
              <a:t>‹Nº›</a:t>
            </a:fld>
            <a:endParaRPr lang="es-ES_tradnl">
              <a:solidFill>
                <a:srgbClr val="00204E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224205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s-E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9A9847-B978-4A9D-8615-378055118028}" type="datetime1">
              <a:rPr lang="es-ES_tradnl" smtClean="0">
                <a:solidFill>
                  <a:srgbClr val="00204E">
                    <a:tint val="75000"/>
                  </a:srgbClr>
                </a:solidFill>
              </a:rPr>
              <a:t>24/10/2016</a:t>
            </a:fld>
            <a:endParaRPr lang="es-ES_tradnl">
              <a:solidFill>
                <a:srgbClr val="00204E">
                  <a:tint val="75000"/>
                </a:srgbClr>
              </a:solidFill>
            </a:endParaRPr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>
              <a:solidFill>
                <a:srgbClr val="00204E">
                  <a:tint val="75000"/>
                </a:srgbClr>
              </a:solidFill>
            </a:endParaRP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0A2AE6-4A35-46C9-B66E-2ADFF80AC8E5}" type="slidenum">
              <a:rPr lang="es-ES_tradnl">
                <a:solidFill>
                  <a:srgbClr val="00204E">
                    <a:tint val="75000"/>
                  </a:srgbClr>
                </a:solidFill>
              </a:rPr>
              <a:pPr>
                <a:defRPr/>
              </a:pPr>
              <a:t>‹Nº›</a:t>
            </a:fld>
            <a:endParaRPr lang="es-ES_tradnl">
              <a:solidFill>
                <a:srgbClr val="00204E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948573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51625" y="274638"/>
            <a:ext cx="2124075" cy="5992812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s-E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76225" y="274638"/>
            <a:ext cx="6223000" cy="5992812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7813C4-C7CF-49B6-B695-AFB9D0606470}" type="datetime1">
              <a:rPr lang="es-ES_tradnl" smtClean="0">
                <a:solidFill>
                  <a:srgbClr val="00204E">
                    <a:tint val="75000"/>
                  </a:srgbClr>
                </a:solidFill>
              </a:rPr>
              <a:t>24/10/2016</a:t>
            </a:fld>
            <a:endParaRPr lang="es-ES_tradnl">
              <a:solidFill>
                <a:srgbClr val="00204E">
                  <a:tint val="75000"/>
                </a:srgbClr>
              </a:solidFill>
            </a:endParaRPr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>
              <a:solidFill>
                <a:srgbClr val="00204E">
                  <a:tint val="75000"/>
                </a:srgbClr>
              </a:solidFill>
            </a:endParaRP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9D6C74-8E0E-42B2-98B7-20748975024B}" type="slidenum">
              <a:rPr lang="es-ES_tradnl">
                <a:solidFill>
                  <a:srgbClr val="00204E">
                    <a:tint val="75000"/>
                  </a:srgbClr>
                </a:solidFill>
              </a:rPr>
              <a:pPr>
                <a:defRPr/>
              </a:pPr>
              <a:t>‹Nº›</a:t>
            </a:fld>
            <a:endParaRPr lang="es-ES_tradnl">
              <a:solidFill>
                <a:srgbClr val="00204E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661000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9A02B4A-E52D-4D3B-858F-4101DDB1E333}" type="datetime1">
              <a:rPr lang="es-ES_tradnl" smtClean="0"/>
              <a:t>24/10/2016</a:t>
            </a:fld>
            <a:endParaRPr lang="es-ES_tradnl"/>
          </a:p>
        </p:txBody>
      </p:sp>
      <p:sp>
        <p:nvSpPr>
          <p:cNvPr id="3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4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052941-5A1C-4C12-802D-9C598CF0DC14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0479146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seño personaliza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8AD919-488B-419B-806F-AAE5664B9897}" type="datetime1">
              <a:rPr lang="es-ES_tradnl" smtClean="0"/>
              <a:t>24/10/2016</a:t>
            </a:fld>
            <a:endParaRPr lang="es-ES_tradnl"/>
          </a:p>
        </p:txBody>
      </p:sp>
      <p:sp>
        <p:nvSpPr>
          <p:cNvPr id="4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D0676F-8A87-4D24-A3B4-A76CA057FFD0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9115216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9" descr="PPT_Backgrounds_-03.pn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3224058" y="1958975"/>
            <a:ext cx="5125195" cy="1843403"/>
          </a:xfrm>
        </p:spPr>
        <p:txBody>
          <a:bodyPr anchor="b">
            <a:normAutofit/>
          </a:bodyPr>
          <a:lstStyle>
            <a:lvl1pPr>
              <a:defRPr sz="3600">
                <a:solidFill>
                  <a:schemeClr val="bg1"/>
                </a:solidFill>
              </a:defRPr>
            </a:lvl1pPr>
          </a:lstStyle>
          <a:p>
            <a:r>
              <a:rPr lang="es-ES_tradnl" smtClean="0"/>
              <a:t>Clic para editar título</a:t>
            </a:r>
            <a:endParaRPr lang="es-ES_tradnl" dirty="0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3214096" y="4040288"/>
            <a:ext cx="3622272" cy="2032965"/>
          </a:xfrm>
        </p:spPr>
        <p:txBody>
          <a:bodyPr>
            <a:normAutofit/>
          </a:bodyPr>
          <a:lstStyle>
            <a:lvl1pPr marL="0" indent="0" algn="l">
              <a:buNone/>
              <a:defRPr sz="16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_tradnl" dirty="0" smtClean="0"/>
              <a:t>Haga clic para modificar el estilo de subtítulo del patrón</a:t>
            </a:r>
            <a:endParaRPr lang="es-ES_tradnl" dirty="0"/>
          </a:p>
        </p:txBody>
      </p:sp>
      <p:sp>
        <p:nvSpPr>
          <p:cNvPr id="5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1DBE08-997E-4A6C-8E84-140FEAEE2410}" type="datetime1">
              <a:rPr lang="es-ES_tradnl" smtClean="0"/>
              <a:t>24/10/2016</a:t>
            </a:fld>
            <a:endParaRPr lang="es-ES_tradnl"/>
          </a:p>
        </p:txBody>
      </p:sp>
      <p:sp>
        <p:nvSpPr>
          <p:cNvPr id="6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7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9D469F-AC0E-4B3B-83D9-BBF85D54F972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545207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smtClean="0"/>
              <a:t>Clic para editar título</a:t>
            </a:r>
            <a:endParaRPr lang="es-ES_tradnl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lang="es-ES_tradn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BB0F88-A719-4B12-9CED-41E35AE3C5BB}" type="datetime1">
              <a:rPr lang="es-ES_tradnl" smtClean="0"/>
              <a:t>24/10/2016</a:t>
            </a:fld>
            <a:endParaRPr lang="es-ES_tradn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9CBCD3-AA11-4A0A-B2D6-B79AE4473367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0051842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9" descr="web_map.pn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790" r="443"/>
          <a:stretch>
            <a:fillRect/>
          </a:stretch>
        </p:blipFill>
        <p:spPr bwMode="auto">
          <a:xfrm>
            <a:off x="368300" y="1738313"/>
            <a:ext cx="8407400" cy="441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smtClean="0"/>
              <a:t>Clic para editar título</a:t>
            </a:r>
            <a:endParaRPr lang="es-ES_tradn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0A3753-52C3-45C7-8B3B-35D41285D631}" type="datetime1">
              <a:rPr lang="es-ES_tradnl" smtClean="0"/>
              <a:t>24/10/2016</a:t>
            </a:fld>
            <a:endParaRPr lang="es-ES_tradn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EF5A23-9132-4094-9517-1219328D789C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8523286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9" descr="PPT_Backgrounds-05.pn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Imagen 11" descr="Noatum RGB+ copia.png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5075" y="6261100"/>
            <a:ext cx="1276350" cy="454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669448" y="637037"/>
            <a:ext cx="4106252" cy="2779400"/>
          </a:xfrm>
        </p:spPr>
        <p:txBody>
          <a:bodyPr anchor="b">
            <a:normAutofit/>
          </a:bodyPr>
          <a:lstStyle>
            <a:lvl1pPr algn="l">
              <a:defRPr sz="3600" b="1" cap="none"/>
            </a:lvl1pPr>
          </a:lstStyle>
          <a:p>
            <a:r>
              <a:rPr lang="es-ES_tradnl" dirty="0" smtClean="0"/>
              <a:t>Clic para editar título</a:t>
            </a:r>
            <a:endParaRPr lang="es-ES_tradnl" dirty="0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4669447" y="3507147"/>
            <a:ext cx="4106253" cy="1813125"/>
          </a:xfrm>
        </p:spPr>
        <p:txBody>
          <a:bodyPr/>
          <a:lstStyle>
            <a:lvl1pPr marL="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_tradnl" dirty="0" smtClean="0"/>
              <a:t>Haga clic para modificar el estilo de texto del patrón</a:t>
            </a:r>
          </a:p>
        </p:txBody>
      </p:sp>
      <p:sp>
        <p:nvSpPr>
          <p:cNvPr id="6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2C2E3EB-4481-4FC4-A893-39CEBF872298}" type="datetime1">
              <a:rPr lang="es-ES_tradnl" smtClean="0"/>
              <a:t>24/10/2016</a:t>
            </a:fld>
            <a:endParaRPr lang="es-ES_tradnl"/>
          </a:p>
        </p:txBody>
      </p:sp>
      <p:sp>
        <p:nvSpPr>
          <p:cNvPr id="7" name="Marcador de número de diapositiva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2E5B72A-AB72-41B3-B171-DC4C10ADB7F7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  <p:sp>
        <p:nvSpPr>
          <p:cNvPr id="8" name="Marcador de pie de página 4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251699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1_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9" descr="PPT_Backgrounds-06.pn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Imagen 11" descr="Noatum RGB+ copia.png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5075" y="6261100"/>
            <a:ext cx="1276350" cy="454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661307" y="643199"/>
            <a:ext cx="4114393" cy="2779400"/>
          </a:xfrm>
        </p:spPr>
        <p:txBody>
          <a:bodyPr anchor="b">
            <a:normAutofit/>
          </a:bodyPr>
          <a:lstStyle>
            <a:lvl1pPr algn="l">
              <a:defRPr sz="3600" b="1" cap="none">
                <a:solidFill>
                  <a:schemeClr val="tx1"/>
                </a:solidFill>
              </a:defRPr>
            </a:lvl1pPr>
          </a:lstStyle>
          <a:p>
            <a:r>
              <a:rPr lang="es-ES_tradnl" dirty="0" smtClean="0"/>
              <a:t>Clic para editar título</a:t>
            </a:r>
            <a:endParaRPr lang="es-ES_tradnl" dirty="0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4661306" y="3516218"/>
            <a:ext cx="4114394" cy="1813125"/>
          </a:xfrm>
        </p:spPr>
        <p:txBody>
          <a:bodyPr/>
          <a:lstStyle>
            <a:lvl1pPr marL="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_tradnl" dirty="0" smtClean="0"/>
              <a:t>Haga clic para modificar el estilo de texto del patrón</a:t>
            </a:r>
          </a:p>
        </p:txBody>
      </p:sp>
      <p:sp>
        <p:nvSpPr>
          <p:cNvPr id="6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EDDE84-C427-41D8-91EE-74B5DDBDA4C3}" type="datetime1">
              <a:rPr lang="es-ES_tradnl" smtClean="0"/>
              <a:t>24/10/2016</a:t>
            </a:fld>
            <a:endParaRPr lang="es-ES_tradnl"/>
          </a:p>
        </p:txBody>
      </p:sp>
      <p:sp>
        <p:nvSpPr>
          <p:cNvPr id="7" name="Marcador de número de diapositiva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097BC0-B33F-48A7-BDAA-313A946FA7FD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8123684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2_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9" descr="PPT_Backgrounds-04.pn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661307" y="643199"/>
            <a:ext cx="4114393" cy="2779400"/>
          </a:xfrm>
        </p:spPr>
        <p:txBody>
          <a:bodyPr anchor="b">
            <a:normAutofit/>
          </a:bodyPr>
          <a:lstStyle>
            <a:lvl1pPr algn="l">
              <a:defRPr sz="3600" b="1" cap="none">
                <a:solidFill>
                  <a:schemeClr val="tx1"/>
                </a:solidFill>
              </a:defRPr>
            </a:lvl1pPr>
          </a:lstStyle>
          <a:p>
            <a:r>
              <a:rPr lang="es-ES_tradnl" dirty="0" smtClean="0"/>
              <a:t>Clic para editar título</a:t>
            </a:r>
            <a:endParaRPr lang="es-ES_tradnl" dirty="0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4661306" y="3516218"/>
            <a:ext cx="4114394" cy="1813125"/>
          </a:xfrm>
        </p:spPr>
        <p:txBody>
          <a:bodyPr/>
          <a:lstStyle>
            <a:lvl1pPr marL="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_tradnl" dirty="0" smtClean="0"/>
              <a:t>Haga clic para modificar el estilo de texto del patrón</a:t>
            </a:r>
          </a:p>
        </p:txBody>
      </p:sp>
      <p:sp>
        <p:nvSpPr>
          <p:cNvPr id="5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C28D7F5-7FF5-49FE-94A9-4BB1B699FBA7}" type="datetime1">
              <a:rPr lang="es-ES_tradnl" smtClean="0"/>
              <a:t>24/10/2016</a:t>
            </a:fld>
            <a:endParaRPr lang="es-ES_tradn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07BA6A-DB74-4A5F-B8EF-6081411641FF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7234397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72596" y="274638"/>
            <a:ext cx="8403458" cy="1143000"/>
          </a:xfrm>
        </p:spPr>
        <p:txBody>
          <a:bodyPr/>
          <a:lstStyle/>
          <a:p>
            <a:r>
              <a:rPr lang="es-ES_tradnl" dirty="0" smtClean="0"/>
              <a:t>Clic para editar título</a:t>
            </a:r>
            <a:endParaRPr lang="es-ES_tradnl" dirty="0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272596" y="1600200"/>
            <a:ext cx="4112079" cy="4525963"/>
          </a:xfrm>
        </p:spPr>
        <p:txBody>
          <a:bodyPr/>
          <a:lstStyle>
            <a:lvl1pPr>
              <a:defRPr sz="22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_tradnl" dirty="0" smtClean="0"/>
              <a:t>Haga clic para modificar el estilo de texto del patrón</a:t>
            </a:r>
          </a:p>
          <a:p>
            <a:pPr lvl="1"/>
            <a:r>
              <a:rPr lang="es-ES_tradnl" dirty="0" smtClean="0"/>
              <a:t>Segundo nivel</a:t>
            </a:r>
          </a:p>
          <a:p>
            <a:pPr lvl="2"/>
            <a:r>
              <a:rPr lang="es-ES_tradnl" dirty="0" smtClean="0"/>
              <a:t>Tercer nivel</a:t>
            </a:r>
          </a:p>
          <a:p>
            <a:pPr lvl="3"/>
            <a:r>
              <a:rPr lang="es-ES_tradnl" dirty="0" smtClean="0"/>
              <a:t>Cuarto nivel</a:t>
            </a:r>
          </a:p>
          <a:p>
            <a:pPr lvl="4"/>
            <a:r>
              <a:rPr lang="es-ES_tradnl" dirty="0" smtClean="0"/>
              <a:t>Quinto nivel</a:t>
            </a:r>
            <a:endParaRPr lang="es-ES_tradnl" dirty="0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4664482" y="1600200"/>
            <a:ext cx="4111218" cy="4525963"/>
          </a:xfrm>
        </p:spPr>
        <p:txBody>
          <a:bodyPr/>
          <a:lstStyle>
            <a:lvl1pPr>
              <a:defRPr sz="22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_tradnl" dirty="0" smtClean="0"/>
              <a:t>Haga clic para modificar el estilo de texto del patrón</a:t>
            </a:r>
          </a:p>
          <a:p>
            <a:pPr lvl="1"/>
            <a:r>
              <a:rPr lang="es-ES_tradnl" dirty="0" smtClean="0"/>
              <a:t>Segundo nivel</a:t>
            </a:r>
          </a:p>
          <a:p>
            <a:pPr lvl="2"/>
            <a:r>
              <a:rPr lang="es-ES_tradnl" dirty="0" smtClean="0"/>
              <a:t>Tercer nivel</a:t>
            </a:r>
          </a:p>
          <a:p>
            <a:pPr lvl="3"/>
            <a:r>
              <a:rPr lang="es-ES_tradnl" dirty="0" smtClean="0"/>
              <a:t>Cuarto nivel</a:t>
            </a:r>
          </a:p>
          <a:p>
            <a:pPr lvl="4"/>
            <a:r>
              <a:rPr lang="es-ES_tradnl" dirty="0" smtClean="0"/>
              <a:t>Quinto nivel</a:t>
            </a:r>
            <a:endParaRPr lang="es-ES_tradnl" dirty="0"/>
          </a:p>
        </p:txBody>
      </p:sp>
      <p:sp>
        <p:nvSpPr>
          <p:cNvPr id="5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80A389-5A71-4233-8352-AF64CF09C21B}" type="datetime1">
              <a:rPr lang="es-ES_tradnl" smtClean="0"/>
              <a:t>24/10/2016</a:t>
            </a:fld>
            <a:endParaRPr lang="es-ES_tradnl"/>
          </a:p>
        </p:txBody>
      </p:sp>
      <p:sp>
        <p:nvSpPr>
          <p:cNvPr id="6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7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7256A9E-7E8E-4489-BEFF-EB814AA4BD02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6974931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_tradnl" smtClean="0"/>
              <a:t>Clic para editar título</a:t>
            </a:r>
            <a:endParaRPr lang="es-ES_tradnl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303781" y="1770877"/>
            <a:ext cx="4080893" cy="639762"/>
          </a:xfrm>
        </p:spPr>
        <p:txBody>
          <a:bodyPr anchor="b">
            <a:noAutofit/>
          </a:bodyPr>
          <a:lstStyle>
            <a:lvl1pPr marL="0" indent="0">
              <a:buNone/>
              <a:defRPr sz="22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_tradnl" dirty="0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303781" y="2410639"/>
            <a:ext cx="4080893" cy="3951288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_tradnl" dirty="0" smtClean="0"/>
              <a:t>Haga clic para modificar el estilo de texto del patrón</a:t>
            </a:r>
          </a:p>
          <a:p>
            <a:pPr lvl="1"/>
            <a:r>
              <a:rPr lang="es-ES_tradnl" dirty="0" smtClean="0"/>
              <a:t>Segundo nivel</a:t>
            </a:r>
          </a:p>
          <a:p>
            <a:pPr lvl="2"/>
            <a:r>
              <a:rPr lang="es-ES_tradnl" dirty="0" smtClean="0"/>
              <a:t>Tercer nivel</a:t>
            </a:r>
          </a:p>
          <a:p>
            <a:pPr lvl="3"/>
            <a:r>
              <a:rPr lang="es-ES_tradnl" dirty="0" smtClean="0"/>
              <a:t>Cuarto nivel</a:t>
            </a:r>
          </a:p>
          <a:p>
            <a:pPr lvl="4"/>
            <a:r>
              <a:rPr lang="es-ES_tradnl" dirty="0" smtClean="0"/>
              <a:t>Quinto nivel</a:t>
            </a:r>
            <a:endParaRPr lang="es-ES_tradnl" dirty="0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4668797" y="1779018"/>
            <a:ext cx="4106904" cy="639762"/>
          </a:xfrm>
        </p:spPr>
        <p:txBody>
          <a:bodyPr anchor="b">
            <a:noAutofit/>
          </a:bodyPr>
          <a:lstStyle>
            <a:lvl1pPr marL="0" indent="0">
              <a:buNone/>
              <a:defRPr sz="22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_tradnl" dirty="0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4685730" y="2410639"/>
            <a:ext cx="4041775" cy="3951288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_tradnl" dirty="0" smtClean="0"/>
              <a:t>Haga clic para modificar el estilo de texto del patrón</a:t>
            </a:r>
          </a:p>
          <a:p>
            <a:pPr lvl="1"/>
            <a:r>
              <a:rPr lang="es-ES_tradnl" dirty="0" smtClean="0"/>
              <a:t>Segundo nivel</a:t>
            </a:r>
          </a:p>
          <a:p>
            <a:pPr lvl="2"/>
            <a:r>
              <a:rPr lang="es-ES_tradnl" dirty="0" smtClean="0"/>
              <a:t>Tercer nivel</a:t>
            </a:r>
          </a:p>
          <a:p>
            <a:pPr lvl="3"/>
            <a:r>
              <a:rPr lang="es-ES_tradnl" dirty="0" smtClean="0"/>
              <a:t>Cuarto nivel</a:t>
            </a:r>
          </a:p>
          <a:p>
            <a:pPr lvl="4"/>
            <a:r>
              <a:rPr lang="es-ES_tradnl" dirty="0" smtClean="0"/>
              <a:t>Quinto nivel</a:t>
            </a:r>
            <a:endParaRPr lang="es-ES_tradnl" dirty="0"/>
          </a:p>
        </p:txBody>
      </p:sp>
      <p:sp>
        <p:nvSpPr>
          <p:cNvPr id="7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116CA5-15D0-47A3-BB19-789135539E22}" type="datetime1">
              <a:rPr lang="es-ES_tradnl" smtClean="0"/>
              <a:t>24/10/2016</a:t>
            </a:fld>
            <a:endParaRPr lang="es-ES_tradnl"/>
          </a:p>
        </p:txBody>
      </p:sp>
      <p:sp>
        <p:nvSpPr>
          <p:cNvPr id="8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9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120EA9-F0B4-4E8A-83BC-413CE8C00D78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3603423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smtClean="0"/>
              <a:t>Clic para editar título</a:t>
            </a:r>
            <a:endParaRPr lang="es-ES_tradnl"/>
          </a:p>
        </p:txBody>
      </p:sp>
      <p:sp>
        <p:nvSpPr>
          <p:cNvPr id="3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9BDDCD-8304-47FF-96A6-0578BE131B30}" type="datetime1">
              <a:rPr lang="es-ES_tradnl" smtClean="0"/>
              <a:t>24/10/2016</a:t>
            </a:fld>
            <a:endParaRPr lang="es-ES_tradnl"/>
          </a:p>
        </p:txBody>
      </p:sp>
      <p:sp>
        <p:nvSpPr>
          <p:cNvPr id="4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EBDCF8-4DEC-4B10-B812-5534BAC1B6F6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47796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EDD655-91DD-446A-8D2C-C872B2E2AB7F}" type="datetime1">
              <a:rPr lang="es-ES_tradnl" smtClean="0"/>
              <a:t>24/10/2016</a:t>
            </a:fld>
            <a:endParaRPr lang="es-ES_tradnl"/>
          </a:p>
        </p:txBody>
      </p:sp>
      <p:sp>
        <p:nvSpPr>
          <p:cNvPr id="3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4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87DEDB9-1520-4193-823B-D9B4333774A2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1783704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_tradnl" smtClean="0"/>
              <a:t>Clic para editar título</a:t>
            </a:r>
            <a:endParaRPr lang="es-ES_tradnl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lang="es-ES_tradnl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</p:txBody>
      </p:sp>
      <p:sp>
        <p:nvSpPr>
          <p:cNvPr id="5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EF88552-F572-4FB8-B3BB-16565A4D24F5}" type="datetime1">
              <a:rPr lang="es-ES_tradnl" smtClean="0"/>
              <a:t>24/10/2016</a:t>
            </a:fld>
            <a:endParaRPr lang="es-ES_tradnl"/>
          </a:p>
        </p:txBody>
      </p:sp>
      <p:sp>
        <p:nvSpPr>
          <p:cNvPr id="6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7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28AD65-C7C9-4423-94D1-8EDF7190C21A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2942338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_tradnl" smtClean="0"/>
              <a:t>Clic para editar título</a:t>
            </a:r>
            <a:endParaRPr lang="es-ES_tradnl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_tradnl" noProof="0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</p:txBody>
      </p:sp>
      <p:sp>
        <p:nvSpPr>
          <p:cNvPr id="5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BE7C9DC-F30E-4CB3-B855-D5F504B60B61}" type="datetime1">
              <a:rPr lang="es-ES_tradnl" smtClean="0"/>
              <a:t>24/10/2016</a:t>
            </a:fld>
            <a:endParaRPr lang="es-ES_tradnl"/>
          </a:p>
        </p:txBody>
      </p:sp>
      <p:sp>
        <p:nvSpPr>
          <p:cNvPr id="6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7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AA973CD-C155-43CF-AF99-C1488CC5A9A2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2993366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smtClean="0"/>
              <a:t>Clic para editar título</a:t>
            </a:r>
            <a:endParaRPr lang="es-ES_tradnl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lang="es-ES_tradn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429A94A-48A4-4FF1-8071-E34240E5BC65}" type="datetime1">
              <a:rPr lang="es-ES_tradnl" smtClean="0"/>
              <a:t>24/10/2016</a:t>
            </a:fld>
            <a:endParaRPr lang="es-ES_tradn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9919E5-EE9B-4785-A129-6E1B14039EAE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855336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_tradnl" smtClean="0"/>
              <a:t>Clic para editar título</a:t>
            </a:r>
            <a:endParaRPr lang="es-ES_tradnl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lang="es-ES_tradn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156C36-89C9-4320-9027-5292BE6DDCD5}" type="datetime1">
              <a:rPr lang="es-ES_tradnl" smtClean="0"/>
              <a:t>24/10/2016</a:t>
            </a:fld>
            <a:endParaRPr lang="es-ES_tradn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93569D-D35C-45F0-85E6-5474262F9145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1170029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9A02B4A-E52D-4D3B-858F-4101DDB1E333}" type="datetime1">
              <a:rPr lang="es-ES_tradnl" smtClean="0"/>
              <a:pPr>
                <a:defRPr/>
              </a:pPr>
              <a:t>24/10/2016</a:t>
            </a:fld>
            <a:endParaRPr lang="es-ES_tradnl"/>
          </a:p>
        </p:txBody>
      </p:sp>
      <p:sp>
        <p:nvSpPr>
          <p:cNvPr id="3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4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052941-5A1C-4C12-802D-9C598CF0DC14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0061144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343356-19AD-426A-B1DA-0D84CB6A6A33}" type="datetime1">
              <a:rPr lang="es-ES_tradnl"/>
              <a:pPr>
                <a:defRPr/>
              </a:pPr>
              <a:t>24/10/2016</a:t>
            </a:fld>
            <a:endParaRPr lang="es-ES_tradnl"/>
          </a:p>
        </p:txBody>
      </p:sp>
      <p:sp>
        <p:nvSpPr>
          <p:cNvPr id="3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4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B0060E-D20F-4374-864E-99F8F3A25D4C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600747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seño personaliza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9480E95-CC3A-48E5-BE05-C09EDA8E2B15}" type="datetime1">
              <a:rPr lang="es-ES_tradnl"/>
              <a:pPr>
                <a:defRPr/>
              </a:pPr>
              <a:t>24/10/2016</a:t>
            </a:fld>
            <a:endParaRPr lang="es-ES_tradnl"/>
          </a:p>
        </p:txBody>
      </p:sp>
      <p:sp>
        <p:nvSpPr>
          <p:cNvPr id="4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0CF5AE-EBC0-4887-955E-BCE50A672566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6982290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9" descr="PPT_Backgrounds_-03.pn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3224058" y="1958975"/>
            <a:ext cx="5125195" cy="1843403"/>
          </a:xfrm>
        </p:spPr>
        <p:txBody>
          <a:bodyPr anchor="b">
            <a:normAutofit/>
          </a:bodyPr>
          <a:lstStyle>
            <a:lvl1pPr>
              <a:defRPr sz="3600">
                <a:solidFill>
                  <a:schemeClr val="bg1"/>
                </a:solidFill>
              </a:defRPr>
            </a:lvl1pPr>
          </a:lstStyle>
          <a:p>
            <a:r>
              <a:rPr lang="es-ES_tradnl" smtClean="0"/>
              <a:t>Clic para editar título</a:t>
            </a:r>
            <a:endParaRPr lang="es-ES_tradnl" dirty="0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3214096" y="4040288"/>
            <a:ext cx="3622272" cy="2032965"/>
          </a:xfrm>
        </p:spPr>
        <p:txBody>
          <a:bodyPr>
            <a:normAutofit/>
          </a:bodyPr>
          <a:lstStyle>
            <a:lvl1pPr marL="0" indent="0" algn="l">
              <a:buNone/>
              <a:defRPr sz="16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_tradnl" dirty="0" smtClean="0"/>
              <a:t>Haga clic para modificar el estilo de subtítulo del patrón</a:t>
            </a:r>
            <a:endParaRPr lang="es-ES_tradnl" dirty="0"/>
          </a:p>
        </p:txBody>
      </p:sp>
      <p:sp>
        <p:nvSpPr>
          <p:cNvPr id="5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C201B1-0FC9-49D2-A1F7-66EF5143D31A}" type="datetime1">
              <a:rPr lang="es-ES_tradnl"/>
              <a:pPr>
                <a:defRPr/>
              </a:pPr>
              <a:t>24/10/2016</a:t>
            </a:fld>
            <a:endParaRPr lang="es-ES_tradnl"/>
          </a:p>
        </p:txBody>
      </p:sp>
      <p:sp>
        <p:nvSpPr>
          <p:cNvPr id="6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ES_tradnl"/>
              <a:t>The optional page footer is 8pt Arial</a:t>
            </a:r>
          </a:p>
        </p:txBody>
      </p:sp>
      <p:sp>
        <p:nvSpPr>
          <p:cNvPr id="7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4E9309-0EC4-4FB0-A37D-988D339A6284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2618591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76225" y="274638"/>
            <a:ext cx="8494712" cy="1143000"/>
          </a:xfrm>
        </p:spPr>
        <p:txBody>
          <a:bodyPr/>
          <a:lstStyle/>
          <a:p>
            <a:r>
              <a:rPr lang="es-ES_tradnl" smtClean="0"/>
              <a:t>Clic para editar título</a:t>
            </a:r>
            <a:endParaRPr lang="es-ES_tradnl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lang="es-ES_tradn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0CACC0-CE7F-470A-AD20-DEAADE44C6B3}" type="datetime1">
              <a:rPr lang="es-ES_tradnl"/>
              <a:pPr>
                <a:defRPr/>
              </a:pPr>
              <a:t>24/10/2016</a:t>
            </a:fld>
            <a:endParaRPr lang="es-ES_tradn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ES_tradnl"/>
              <a:t>The optional page footer is 8pt Arial</a:t>
            </a: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C51BB4-4B8F-4D24-9702-987380E9A2DD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8181807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9" descr="web_map.pn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790" r="443"/>
          <a:stretch>
            <a:fillRect/>
          </a:stretch>
        </p:blipFill>
        <p:spPr bwMode="auto">
          <a:xfrm>
            <a:off x="368300" y="1738313"/>
            <a:ext cx="8407400" cy="441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smtClean="0"/>
              <a:t>Clic para editar título</a:t>
            </a:r>
            <a:endParaRPr lang="es-ES_tradn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93CE57-5A6E-41D4-8586-FCF9C55BFC4A}" type="datetime1">
              <a:rPr lang="es-ES_tradnl"/>
              <a:pPr>
                <a:defRPr/>
              </a:pPr>
              <a:t>24/10/2016</a:t>
            </a:fld>
            <a:endParaRPr lang="es-ES_tradn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ES_tradnl"/>
              <a:t>The optional page footer is 8pt Arial</a:t>
            </a: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DC7639C-DC11-463E-927E-AA3701CCF164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3264124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9" descr="PPT_Backgrounds-05.pn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Imagen 11" descr="Noatum RGB+ copia.png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5075" y="6261100"/>
            <a:ext cx="1276350" cy="454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669448" y="637037"/>
            <a:ext cx="4106252" cy="2779400"/>
          </a:xfrm>
        </p:spPr>
        <p:txBody>
          <a:bodyPr anchor="b">
            <a:normAutofit/>
          </a:bodyPr>
          <a:lstStyle>
            <a:lvl1pPr algn="l">
              <a:defRPr sz="3600" b="1" cap="none"/>
            </a:lvl1pPr>
          </a:lstStyle>
          <a:p>
            <a:r>
              <a:rPr lang="es-ES_tradnl" dirty="0" smtClean="0"/>
              <a:t>Clic para editar título</a:t>
            </a:r>
            <a:endParaRPr lang="es-ES_tradnl" dirty="0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4669447" y="3507147"/>
            <a:ext cx="4106253" cy="1813125"/>
          </a:xfrm>
        </p:spPr>
        <p:txBody>
          <a:bodyPr/>
          <a:lstStyle>
            <a:lvl1pPr marL="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_tradnl" dirty="0" smtClean="0"/>
              <a:t>Haga clic para modificar el estilo de texto del patrón</a:t>
            </a:r>
          </a:p>
        </p:txBody>
      </p:sp>
      <p:sp>
        <p:nvSpPr>
          <p:cNvPr id="6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2A6359-7224-4CA4-8EDC-CA3E1F92B59D}" type="datetime1">
              <a:rPr lang="es-ES_tradnl"/>
              <a:pPr>
                <a:defRPr/>
              </a:pPr>
              <a:t>24/10/2016</a:t>
            </a:fld>
            <a:endParaRPr lang="es-ES_tradnl"/>
          </a:p>
        </p:txBody>
      </p:sp>
      <p:sp>
        <p:nvSpPr>
          <p:cNvPr id="7" name="Marcador de número de diapositiva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2A5CFA9-EDAB-4C0A-8E63-D07475FE0E57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  <p:sp>
        <p:nvSpPr>
          <p:cNvPr id="8" name="Marcador de pie de página 4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ES_tradnl"/>
              <a:t>The optional page footer is 8pt Arial</a:t>
            </a:r>
          </a:p>
        </p:txBody>
      </p:sp>
    </p:spTree>
    <p:extLst>
      <p:ext uri="{BB962C8B-B14F-4D97-AF65-F5344CB8AC3E}">
        <p14:creationId xmlns:p14="http://schemas.microsoft.com/office/powerpoint/2010/main" val="39892756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1_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9" descr="PPT_Backgrounds-06.pn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Imagen 11" descr="Noatum RGB+ copia.png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5075" y="6261100"/>
            <a:ext cx="1276350" cy="454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661307" y="643199"/>
            <a:ext cx="4114393" cy="2779400"/>
          </a:xfrm>
        </p:spPr>
        <p:txBody>
          <a:bodyPr anchor="b">
            <a:normAutofit/>
          </a:bodyPr>
          <a:lstStyle>
            <a:lvl1pPr algn="l">
              <a:defRPr sz="3600" b="1" cap="none">
                <a:solidFill>
                  <a:schemeClr val="tx1"/>
                </a:solidFill>
              </a:defRPr>
            </a:lvl1pPr>
          </a:lstStyle>
          <a:p>
            <a:r>
              <a:rPr lang="es-ES_tradnl" dirty="0" smtClean="0"/>
              <a:t>Clic para editar título</a:t>
            </a:r>
            <a:endParaRPr lang="es-ES_tradnl" dirty="0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4661306" y="3516218"/>
            <a:ext cx="4114394" cy="1813125"/>
          </a:xfrm>
        </p:spPr>
        <p:txBody>
          <a:bodyPr/>
          <a:lstStyle>
            <a:lvl1pPr marL="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_tradnl" dirty="0" smtClean="0"/>
              <a:t>Haga clic para modificar el estilo de texto del patrón</a:t>
            </a:r>
          </a:p>
        </p:txBody>
      </p:sp>
      <p:sp>
        <p:nvSpPr>
          <p:cNvPr id="6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FF64CE-40FC-483E-84FC-D05B448C455F}" type="datetime1">
              <a:rPr lang="es-ES_tradnl"/>
              <a:pPr>
                <a:defRPr/>
              </a:pPr>
              <a:t>24/10/2016</a:t>
            </a:fld>
            <a:endParaRPr lang="es-ES_tradnl"/>
          </a:p>
        </p:txBody>
      </p:sp>
      <p:sp>
        <p:nvSpPr>
          <p:cNvPr id="7" name="Marcador de número de diapositiva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ABF7CE-3B1A-44C4-B98A-8CD3886373A0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532113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2_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9" descr="PPT_Backgrounds-04.pn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661307" y="643199"/>
            <a:ext cx="4114393" cy="2779400"/>
          </a:xfrm>
        </p:spPr>
        <p:txBody>
          <a:bodyPr anchor="b">
            <a:normAutofit/>
          </a:bodyPr>
          <a:lstStyle>
            <a:lvl1pPr algn="l">
              <a:defRPr sz="3600" b="1" cap="none">
                <a:solidFill>
                  <a:schemeClr val="tx1"/>
                </a:solidFill>
              </a:defRPr>
            </a:lvl1pPr>
          </a:lstStyle>
          <a:p>
            <a:r>
              <a:rPr lang="es-ES_tradnl" dirty="0" smtClean="0"/>
              <a:t>Clic para editar título</a:t>
            </a:r>
            <a:endParaRPr lang="es-ES_tradnl" dirty="0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4661306" y="3516218"/>
            <a:ext cx="4114394" cy="1813125"/>
          </a:xfrm>
        </p:spPr>
        <p:txBody>
          <a:bodyPr/>
          <a:lstStyle>
            <a:lvl1pPr marL="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_tradnl" dirty="0" smtClean="0"/>
              <a:t>Haga clic para modificar el estilo de texto del patrón</a:t>
            </a:r>
          </a:p>
        </p:txBody>
      </p:sp>
      <p:sp>
        <p:nvSpPr>
          <p:cNvPr id="5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33B183-712E-4CD0-B4A0-F21966455738}" type="datetime1">
              <a:rPr lang="es-ES_tradnl"/>
              <a:pPr>
                <a:defRPr/>
              </a:pPr>
              <a:t>24/10/2016</a:t>
            </a:fld>
            <a:endParaRPr lang="es-ES_tradn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F006076-1FB9-4655-A480-4B8EBAA55752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8685508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72596" y="274638"/>
            <a:ext cx="8403458" cy="1143000"/>
          </a:xfrm>
        </p:spPr>
        <p:txBody>
          <a:bodyPr/>
          <a:lstStyle/>
          <a:p>
            <a:r>
              <a:rPr lang="es-ES_tradnl" dirty="0" smtClean="0"/>
              <a:t>Clic para editar título</a:t>
            </a:r>
            <a:endParaRPr lang="es-ES_tradnl" dirty="0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272596" y="1600200"/>
            <a:ext cx="4112079" cy="4525963"/>
          </a:xfrm>
        </p:spPr>
        <p:txBody>
          <a:bodyPr/>
          <a:lstStyle>
            <a:lvl1pPr>
              <a:defRPr sz="22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_tradnl" dirty="0" smtClean="0"/>
              <a:t>Haga clic para modificar el estilo de texto del patrón</a:t>
            </a:r>
          </a:p>
          <a:p>
            <a:pPr lvl="1"/>
            <a:r>
              <a:rPr lang="es-ES_tradnl" dirty="0" smtClean="0"/>
              <a:t>Segundo nivel</a:t>
            </a:r>
          </a:p>
          <a:p>
            <a:pPr lvl="2"/>
            <a:r>
              <a:rPr lang="es-ES_tradnl" dirty="0" smtClean="0"/>
              <a:t>Tercer nivel</a:t>
            </a:r>
          </a:p>
          <a:p>
            <a:pPr lvl="3"/>
            <a:r>
              <a:rPr lang="es-ES_tradnl" dirty="0" smtClean="0"/>
              <a:t>Cuarto nivel</a:t>
            </a:r>
          </a:p>
          <a:p>
            <a:pPr lvl="4"/>
            <a:r>
              <a:rPr lang="es-ES_tradnl" dirty="0" smtClean="0"/>
              <a:t>Quinto nivel</a:t>
            </a:r>
            <a:endParaRPr lang="es-ES_tradnl" dirty="0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4664482" y="1600200"/>
            <a:ext cx="4111218" cy="4525963"/>
          </a:xfrm>
        </p:spPr>
        <p:txBody>
          <a:bodyPr/>
          <a:lstStyle>
            <a:lvl1pPr>
              <a:defRPr sz="22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_tradnl" dirty="0" smtClean="0"/>
              <a:t>Haga clic para modificar el estilo de texto del patrón</a:t>
            </a:r>
          </a:p>
          <a:p>
            <a:pPr lvl="1"/>
            <a:r>
              <a:rPr lang="es-ES_tradnl" dirty="0" smtClean="0"/>
              <a:t>Segundo nivel</a:t>
            </a:r>
          </a:p>
          <a:p>
            <a:pPr lvl="2"/>
            <a:r>
              <a:rPr lang="es-ES_tradnl" dirty="0" smtClean="0"/>
              <a:t>Tercer nivel</a:t>
            </a:r>
          </a:p>
          <a:p>
            <a:pPr lvl="3"/>
            <a:r>
              <a:rPr lang="es-ES_tradnl" dirty="0" smtClean="0"/>
              <a:t>Cuarto nivel</a:t>
            </a:r>
          </a:p>
          <a:p>
            <a:pPr lvl="4"/>
            <a:r>
              <a:rPr lang="es-ES_tradnl" dirty="0" smtClean="0"/>
              <a:t>Quinto nivel</a:t>
            </a:r>
            <a:endParaRPr lang="es-ES_tradnl" dirty="0"/>
          </a:p>
        </p:txBody>
      </p:sp>
      <p:sp>
        <p:nvSpPr>
          <p:cNvPr id="5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345C80-86A4-4952-B72A-08220FE09678}" type="datetime1">
              <a:rPr lang="es-ES_tradnl"/>
              <a:pPr>
                <a:defRPr/>
              </a:pPr>
              <a:t>24/10/2016</a:t>
            </a:fld>
            <a:endParaRPr lang="es-ES_tradnl"/>
          </a:p>
        </p:txBody>
      </p:sp>
      <p:sp>
        <p:nvSpPr>
          <p:cNvPr id="6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ES_tradnl"/>
              <a:t>The optional page footer is 8pt Arial</a:t>
            </a:r>
          </a:p>
        </p:txBody>
      </p:sp>
      <p:sp>
        <p:nvSpPr>
          <p:cNvPr id="7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24ED232-CF92-45D7-98C9-C95E1FAFA3B1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4773710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_tradnl" smtClean="0"/>
              <a:t>Clic para editar título</a:t>
            </a:r>
            <a:endParaRPr lang="es-ES_tradnl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303781" y="1770877"/>
            <a:ext cx="4080893" cy="639762"/>
          </a:xfrm>
        </p:spPr>
        <p:txBody>
          <a:bodyPr anchor="b">
            <a:noAutofit/>
          </a:bodyPr>
          <a:lstStyle>
            <a:lvl1pPr marL="0" indent="0">
              <a:buNone/>
              <a:defRPr sz="22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_tradnl" dirty="0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303781" y="2410639"/>
            <a:ext cx="4080893" cy="3951288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_tradnl" dirty="0" smtClean="0"/>
              <a:t>Haga clic para modificar el estilo de texto del patrón</a:t>
            </a:r>
          </a:p>
          <a:p>
            <a:pPr lvl="1"/>
            <a:r>
              <a:rPr lang="es-ES_tradnl" dirty="0" smtClean="0"/>
              <a:t>Segundo nivel</a:t>
            </a:r>
          </a:p>
          <a:p>
            <a:pPr lvl="2"/>
            <a:r>
              <a:rPr lang="es-ES_tradnl" dirty="0" smtClean="0"/>
              <a:t>Tercer nivel</a:t>
            </a:r>
          </a:p>
          <a:p>
            <a:pPr lvl="3"/>
            <a:r>
              <a:rPr lang="es-ES_tradnl" dirty="0" smtClean="0"/>
              <a:t>Cuarto nivel</a:t>
            </a:r>
          </a:p>
          <a:p>
            <a:pPr lvl="4"/>
            <a:r>
              <a:rPr lang="es-ES_tradnl" dirty="0" smtClean="0"/>
              <a:t>Quinto nivel</a:t>
            </a:r>
            <a:endParaRPr lang="es-ES_tradnl" dirty="0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4668797" y="1779018"/>
            <a:ext cx="4106904" cy="639762"/>
          </a:xfrm>
        </p:spPr>
        <p:txBody>
          <a:bodyPr anchor="b">
            <a:noAutofit/>
          </a:bodyPr>
          <a:lstStyle>
            <a:lvl1pPr marL="0" indent="0">
              <a:buNone/>
              <a:defRPr sz="22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_tradnl" dirty="0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4685730" y="2410639"/>
            <a:ext cx="4041775" cy="3951288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_tradnl" dirty="0" smtClean="0"/>
              <a:t>Haga clic para modificar el estilo de texto del patrón</a:t>
            </a:r>
          </a:p>
          <a:p>
            <a:pPr lvl="1"/>
            <a:r>
              <a:rPr lang="es-ES_tradnl" dirty="0" smtClean="0"/>
              <a:t>Segundo nivel</a:t>
            </a:r>
          </a:p>
          <a:p>
            <a:pPr lvl="2"/>
            <a:r>
              <a:rPr lang="es-ES_tradnl" dirty="0" smtClean="0"/>
              <a:t>Tercer nivel</a:t>
            </a:r>
          </a:p>
          <a:p>
            <a:pPr lvl="3"/>
            <a:r>
              <a:rPr lang="es-ES_tradnl" dirty="0" smtClean="0"/>
              <a:t>Cuarto nivel</a:t>
            </a:r>
          </a:p>
          <a:p>
            <a:pPr lvl="4"/>
            <a:r>
              <a:rPr lang="es-ES_tradnl" dirty="0" smtClean="0"/>
              <a:t>Quinto nivel</a:t>
            </a:r>
            <a:endParaRPr lang="es-ES_tradnl" dirty="0"/>
          </a:p>
        </p:txBody>
      </p:sp>
      <p:sp>
        <p:nvSpPr>
          <p:cNvPr id="7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7707680-14BC-4C53-BB10-12E5EF032B64}" type="datetime1">
              <a:rPr lang="es-ES_tradnl"/>
              <a:pPr>
                <a:defRPr/>
              </a:pPr>
              <a:t>24/10/2016</a:t>
            </a:fld>
            <a:endParaRPr lang="es-ES_tradnl"/>
          </a:p>
        </p:txBody>
      </p:sp>
      <p:sp>
        <p:nvSpPr>
          <p:cNvPr id="8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ES_tradnl"/>
              <a:t>The optional page footer is 8pt Arial</a:t>
            </a:r>
          </a:p>
        </p:txBody>
      </p:sp>
      <p:sp>
        <p:nvSpPr>
          <p:cNvPr id="9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98F2EF-74C8-46B5-82C6-4B8A536FBF23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8809816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smtClean="0"/>
              <a:t>Clic para editar título</a:t>
            </a:r>
            <a:endParaRPr lang="es-ES_tradnl"/>
          </a:p>
        </p:txBody>
      </p:sp>
      <p:sp>
        <p:nvSpPr>
          <p:cNvPr id="3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5DB7FE8-78F4-4F0A-9CE6-BDD5D39B360B}" type="datetime1">
              <a:rPr lang="es-ES_tradnl"/>
              <a:pPr>
                <a:defRPr/>
              </a:pPr>
              <a:t>24/10/2016</a:t>
            </a:fld>
            <a:endParaRPr lang="es-ES_tradnl"/>
          </a:p>
        </p:txBody>
      </p:sp>
      <p:sp>
        <p:nvSpPr>
          <p:cNvPr id="4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ES_tradnl"/>
              <a:t>The optional page footer is 8pt Arial</a:t>
            </a:r>
          </a:p>
        </p:txBody>
      </p:sp>
      <p:sp>
        <p:nvSpPr>
          <p:cNvPr id="5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2BEA4C2-B7CA-451F-BB91-2488E4FC366C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4588747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492C0A-FAD3-43FB-A0C5-D34AF24D8819}" type="datetime1">
              <a:rPr lang="es-ES_tradnl"/>
              <a:pPr>
                <a:defRPr/>
              </a:pPr>
              <a:t>24/10/2016</a:t>
            </a:fld>
            <a:endParaRPr lang="es-ES_tradnl"/>
          </a:p>
        </p:txBody>
      </p:sp>
      <p:sp>
        <p:nvSpPr>
          <p:cNvPr id="3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ES_tradnl"/>
              <a:t>The optional page footer is 8pt Arial</a:t>
            </a:r>
          </a:p>
        </p:txBody>
      </p:sp>
      <p:sp>
        <p:nvSpPr>
          <p:cNvPr id="4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4C5A65-54EC-4A05-B7A1-13E9491B6564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5203710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_tradnl" smtClean="0"/>
              <a:t>Clic para editar título</a:t>
            </a:r>
            <a:endParaRPr lang="es-ES_tradnl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lang="es-ES_tradnl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</p:txBody>
      </p:sp>
      <p:sp>
        <p:nvSpPr>
          <p:cNvPr id="5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E25295-BEE9-4725-AEF5-3D2441967447}" type="datetime1">
              <a:rPr lang="es-ES_tradnl"/>
              <a:pPr>
                <a:defRPr/>
              </a:pPr>
              <a:t>24/10/2016</a:t>
            </a:fld>
            <a:endParaRPr lang="es-ES_tradnl"/>
          </a:p>
        </p:txBody>
      </p:sp>
      <p:sp>
        <p:nvSpPr>
          <p:cNvPr id="6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ES_tradnl"/>
              <a:t>The optional page footer is 8pt Arial</a:t>
            </a:r>
          </a:p>
        </p:txBody>
      </p:sp>
      <p:sp>
        <p:nvSpPr>
          <p:cNvPr id="7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BA2627-B17E-461F-A90B-5CE53869CCAA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37856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_tradnl" smtClean="0"/>
              <a:t>Clic para editar título</a:t>
            </a:r>
            <a:endParaRPr lang="es-ES_tradnl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_tradnl" noProof="0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</p:txBody>
      </p:sp>
      <p:sp>
        <p:nvSpPr>
          <p:cNvPr id="5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E6CF38-FD97-49FF-81A6-C6590D30FDA3}" type="datetime1">
              <a:rPr lang="es-ES_tradnl"/>
              <a:pPr>
                <a:defRPr/>
              </a:pPr>
              <a:t>24/10/2016</a:t>
            </a:fld>
            <a:endParaRPr lang="es-ES_tradnl"/>
          </a:p>
        </p:txBody>
      </p:sp>
      <p:sp>
        <p:nvSpPr>
          <p:cNvPr id="6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ES_tradnl"/>
              <a:t>The optional page footer is 8pt Arial</a:t>
            </a:r>
          </a:p>
        </p:txBody>
      </p:sp>
      <p:sp>
        <p:nvSpPr>
          <p:cNvPr id="7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77314D-A9B9-49D1-88EF-E93833CC51B5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42911623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smtClean="0"/>
              <a:t>Clic para editar título</a:t>
            </a:r>
            <a:endParaRPr lang="es-ES_tradnl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lang="es-ES_tradn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FB7553-9DF8-4597-B4DA-39BD4041231F}" type="datetime1">
              <a:rPr lang="es-ES_tradnl"/>
              <a:pPr>
                <a:defRPr/>
              </a:pPr>
              <a:t>24/10/2016</a:t>
            </a:fld>
            <a:endParaRPr lang="es-ES_tradn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ES_tradnl"/>
              <a:t>The optional page footer is 8pt Arial</a:t>
            </a: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615EAB3-4563-4679-9DBA-9B305426E5BA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0491806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_tradnl" smtClean="0"/>
              <a:t>Clic para editar título</a:t>
            </a:r>
            <a:endParaRPr lang="es-ES_tradnl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lang="es-ES_tradn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03BBFF-0AE4-42F4-8EE4-7C25DA82261E}" type="datetime1">
              <a:rPr lang="es-ES_tradnl"/>
              <a:pPr>
                <a:defRPr/>
              </a:pPr>
              <a:t>24/10/2016</a:t>
            </a:fld>
            <a:endParaRPr lang="es-ES_tradn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ES_tradnl"/>
              <a:t>The optional page footer is 8pt Arial</a:t>
            </a: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131B6AB-D0CA-4A63-8968-ED8C5F926FB3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9020427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9" descr="PPT_Backgrounds_-03.pn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3224058" y="1958975"/>
            <a:ext cx="5125195" cy="1843403"/>
          </a:xfrm>
        </p:spPr>
        <p:txBody>
          <a:bodyPr anchor="b">
            <a:normAutofit/>
          </a:bodyPr>
          <a:lstStyle>
            <a:lvl1pPr>
              <a:defRPr sz="3600">
                <a:solidFill>
                  <a:schemeClr val="bg1"/>
                </a:solidFill>
              </a:defRPr>
            </a:lvl1pPr>
          </a:lstStyle>
          <a:p>
            <a:r>
              <a:rPr lang="es-ES_tradnl" smtClean="0"/>
              <a:t>Clic para editar título</a:t>
            </a:r>
            <a:endParaRPr lang="es-ES_tradnl" dirty="0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3214096" y="4040288"/>
            <a:ext cx="3622272" cy="2032965"/>
          </a:xfrm>
        </p:spPr>
        <p:txBody>
          <a:bodyPr>
            <a:normAutofit/>
          </a:bodyPr>
          <a:lstStyle>
            <a:lvl1pPr marL="0" indent="0" algn="l">
              <a:buNone/>
              <a:defRPr sz="16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_tradnl" dirty="0" smtClean="0"/>
              <a:t>Haga clic para modificar el estilo de subtítulo del patrón</a:t>
            </a:r>
            <a:endParaRPr lang="es-ES_tradnl" dirty="0"/>
          </a:p>
        </p:txBody>
      </p:sp>
      <p:sp>
        <p:nvSpPr>
          <p:cNvPr id="5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9BB22B-05E8-4091-9738-F42369BF9813}" type="datetime4">
              <a:rPr lang="es-ES_tradnl"/>
              <a:pPr>
                <a:defRPr/>
              </a:pPr>
              <a:t>24 de octubre de 2016</a:t>
            </a:fld>
            <a:endParaRPr lang="es-ES_tradnl"/>
          </a:p>
        </p:txBody>
      </p:sp>
      <p:sp>
        <p:nvSpPr>
          <p:cNvPr id="6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ES_tradnl"/>
              <a:t>The optional page footer is 8pt Arial</a:t>
            </a:r>
          </a:p>
        </p:txBody>
      </p:sp>
      <p:sp>
        <p:nvSpPr>
          <p:cNvPr id="7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DFA3CF1-41B7-4824-83CA-514742BDB148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9418195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smtClean="0"/>
              <a:t>Clic para editar título</a:t>
            </a:r>
            <a:endParaRPr lang="es-ES_tradnl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lang="es-ES_tradn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1C4A9ED-22BB-45ED-B9D9-9D63F9DFBCA9}" type="datetime4">
              <a:rPr lang="es-ES_tradnl"/>
              <a:pPr>
                <a:defRPr/>
              </a:pPr>
              <a:t>24 de octubre de 2016</a:t>
            </a:fld>
            <a:endParaRPr lang="es-ES_tradn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ES_tradnl"/>
              <a:t>The optional page footer is 8pt Arial</a:t>
            </a: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EBBA3B-98B0-47C5-B184-0B813518B141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7512159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9" descr="web_map.pn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790" r="443"/>
          <a:stretch>
            <a:fillRect/>
          </a:stretch>
        </p:blipFill>
        <p:spPr bwMode="auto">
          <a:xfrm>
            <a:off x="368300" y="1738313"/>
            <a:ext cx="8407400" cy="441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smtClean="0"/>
              <a:t>Clic para editar título</a:t>
            </a:r>
            <a:endParaRPr lang="es-ES_tradn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BB4E6A-11AD-4CA4-BF7D-88BF6353D28C}" type="datetime4">
              <a:rPr lang="es-ES_tradnl"/>
              <a:pPr>
                <a:defRPr/>
              </a:pPr>
              <a:t>24 de octubre de 2016</a:t>
            </a:fld>
            <a:endParaRPr lang="es-ES_tradn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ES_tradnl"/>
              <a:t>The optional page footer is 8pt Arial</a:t>
            </a: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A9633E-1674-44D7-B891-A2756565E011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8311409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9" descr="PPT_Backgrounds-05.pn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Imagen 11" descr="Noatum RGB+ copia.png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5075" y="6261100"/>
            <a:ext cx="1276350" cy="454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669448" y="637037"/>
            <a:ext cx="4106252" cy="2779400"/>
          </a:xfrm>
        </p:spPr>
        <p:txBody>
          <a:bodyPr anchor="b">
            <a:normAutofit/>
          </a:bodyPr>
          <a:lstStyle>
            <a:lvl1pPr algn="l">
              <a:defRPr sz="3600" b="1" cap="none"/>
            </a:lvl1pPr>
          </a:lstStyle>
          <a:p>
            <a:r>
              <a:rPr lang="es-ES_tradnl" dirty="0" smtClean="0"/>
              <a:t>Clic para editar título</a:t>
            </a:r>
            <a:endParaRPr lang="es-ES_tradnl" dirty="0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4669447" y="3507147"/>
            <a:ext cx="4106253" cy="1813125"/>
          </a:xfrm>
        </p:spPr>
        <p:txBody>
          <a:bodyPr/>
          <a:lstStyle>
            <a:lvl1pPr marL="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_tradnl" dirty="0" smtClean="0"/>
              <a:t>Haga clic para modificar el estilo de texto del patrón</a:t>
            </a:r>
          </a:p>
        </p:txBody>
      </p:sp>
      <p:sp>
        <p:nvSpPr>
          <p:cNvPr id="6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C794A58-7BC0-4304-AB72-493303DFCE96}" type="datetime4">
              <a:rPr lang="es-ES_tradnl"/>
              <a:pPr>
                <a:defRPr/>
              </a:pPr>
              <a:t>24 de octubre de 2016</a:t>
            </a:fld>
            <a:endParaRPr lang="es-ES_tradnl"/>
          </a:p>
        </p:txBody>
      </p:sp>
      <p:sp>
        <p:nvSpPr>
          <p:cNvPr id="7" name="Marcador de número de diapositiva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13952FB-7246-48BF-B085-F57B67635DDD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  <p:sp>
        <p:nvSpPr>
          <p:cNvPr id="8" name="Marcador de pie de página 4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ES_tradnl"/>
              <a:t>The optional page footer is 8pt Arial</a:t>
            </a:r>
          </a:p>
        </p:txBody>
      </p:sp>
    </p:spTree>
    <p:extLst>
      <p:ext uri="{BB962C8B-B14F-4D97-AF65-F5344CB8AC3E}">
        <p14:creationId xmlns:p14="http://schemas.microsoft.com/office/powerpoint/2010/main" val="38750263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1_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9" descr="PPT_Backgrounds-06.pn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Imagen 11" descr="Noatum RGB+ copia.png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5075" y="6261100"/>
            <a:ext cx="1276350" cy="454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661307" y="643199"/>
            <a:ext cx="4114393" cy="2779400"/>
          </a:xfrm>
        </p:spPr>
        <p:txBody>
          <a:bodyPr anchor="b">
            <a:normAutofit/>
          </a:bodyPr>
          <a:lstStyle>
            <a:lvl1pPr algn="l">
              <a:defRPr sz="3600" b="1" cap="none">
                <a:solidFill>
                  <a:schemeClr val="tx1"/>
                </a:solidFill>
              </a:defRPr>
            </a:lvl1pPr>
          </a:lstStyle>
          <a:p>
            <a:r>
              <a:rPr lang="es-ES_tradnl" dirty="0" smtClean="0"/>
              <a:t>Clic para editar título</a:t>
            </a:r>
            <a:endParaRPr lang="es-ES_tradnl" dirty="0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4661306" y="3516218"/>
            <a:ext cx="4114394" cy="1813125"/>
          </a:xfrm>
        </p:spPr>
        <p:txBody>
          <a:bodyPr/>
          <a:lstStyle>
            <a:lvl1pPr marL="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_tradnl" dirty="0" smtClean="0"/>
              <a:t>Haga clic para modificar el estilo de texto del patrón</a:t>
            </a:r>
          </a:p>
        </p:txBody>
      </p:sp>
      <p:sp>
        <p:nvSpPr>
          <p:cNvPr id="6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0EE264E-E5CD-4904-BF48-B91874BDBA03}" type="datetime4">
              <a:rPr lang="es-ES_tradnl"/>
              <a:pPr>
                <a:defRPr/>
              </a:pPr>
              <a:t>24 de octubre de 2016</a:t>
            </a:fld>
            <a:endParaRPr lang="es-ES_tradnl"/>
          </a:p>
        </p:txBody>
      </p:sp>
      <p:sp>
        <p:nvSpPr>
          <p:cNvPr id="7" name="Marcador de número de diapositiva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3250D8-A44E-476F-BB09-3C0D7AD12FDF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4550593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2_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9" descr="PPT_Backgrounds-04.pn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661307" y="643199"/>
            <a:ext cx="4114393" cy="2779400"/>
          </a:xfrm>
        </p:spPr>
        <p:txBody>
          <a:bodyPr anchor="b">
            <a:normAutofit/>
          </a:bodyPr>
          <a:lstStyle>
            <a:lvl1pPr algn="l">
              <a:defRPr sz="3600" b="1" cap="none">
                <a:solidFill>
                  <a:schemeClr val="tx1"/>
                </a:solidFill>
              </a:defRPr>
            </a:lvl1pPr>
          </a:lstStyle>
          <a:p>
            <a:r>
              <a:rPr lang="es-ES_tradnl" dirty="0" smtClean="0"/>
              <a:t>Clic para editar título</a:t>
            </a:r>
            <a:endParaRPr lang="es-ES_tradnl" dirty="0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4661306" y="3516218"/>
            <a:ext cx="4114394" cy="1813125"/>
          </a:xfrm>
        </p:spPr>
        <p:txBody>
          <a:bodyPr/>
          <a:lstStyle>
            <a:lvl1pPr marL="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_tradnl" dirty="0" smtClean="0"/>
              <a:t>Haga clic para modificar el estilo de texto del patrón</a:t>
            </a:r>
          </a:p>
        </p:txBody>
      </p:sp>
      <p:sp>
        <p:nvSpPr>
          <p:cNvPr id="5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9C5832B-7385-414B-8BEE-DBA5B9056D79}" type="datetime4">
              <a:rPr lang="es-ES_tradnl"/>
              <a:pPr>
                <a:defRPr/>
              </a:pPr>
              <a:t>24 de octubre de 2016</a:t>
            </a:fld>
            <a:endParaRPr lang="es-ES_tradn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B48566-7DCA-4300-8477-2DD862205843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6461962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72596" y="274638"/>
            <a:ext cx="8403458" cy="1143000"/>
          </a:xfrm>
        </p:spPr>
        <p:txBody>
          <a:bodyPr/>
          <a:lstStyle/>
          <a:p>
            <a:r>
              <a:rPr lang="es-ES_tradnl" dirty="0" smtClean="0"/>
              <a:t>Clic para editar título</a:t>
            </a:r>
            <a:endParaRPr lang="es-ES_tradnl" dirty="0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272596" y="1600200"/>
            <a:ext cx="4112079" cy="4525963"/>
          </a:xfrm>
        </p:spPr>
        <p:txBody>
          <a:bodyPr/>
          <a:lstStyle>
            <a:lvl1pPr>
              <a:defRPr sz="22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_tradnl" dirty="0" smtClean="0"/>
              <a:t>Haga clic para modificar el estilo de texto del patrón</a:t>
            </a:r>
          </a:p>
          <a:p>
            <a:pPr lvl="1"/>
            <a:r>
              <a:rPr lang="es-ES_tradnl" dirty="0" smtClean="0"/>
              <a:t>Segundo nivel</a:t>
            </a:r>
          </a:p>
          <a:p>
            <a:pPr lvl="2"/>
            <a:r>
              <a:rPr lang="es-ES_tradnl" dirty="0" smtClean="0"/>
              <a:t>Tercer nivel</a:t>
            </a:r>
          </a:p>
          <a:p>
            <a:pPr lvl="3"/>
            <a:r>
              <a:rPr lang="es-ES_tradnl" dirty="0" smtClean="0"/>
              <a:t>Cuarto nivel</a:t>
            </a:r>
          </a:p>
          <a:p>
            <a:pPr lvl="4"/>
            <a:r>
              <a:rPr lang="es-ES_tradnl" dirty="0" smtClean="0"/>
              <a:t>Quinto nivel</a:t>
            </a:r>
            <a:endParaRPr lang="es-ES_tradnl" dirty="0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4664482" y="1600200"/>
            <a:ext cx="4111218" cy="4525963"/>
          </a:xfrm>
        </p:spPr>
        <p:txBody>
          <a:bodyPr/>
          <a:lstStyle>
            <a:lvl1pPr>
              <a:defRPr sz="22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_tradnl" dirty="0" smtClean="0"/>
              <a:t>Haga clic para modificar el estilo de texto del patrón</a:t>
            </a:r>
          </a:p>
          <a:p>
            <a:pPr lvl="1"/>
            <a:r>
              <a:rPr lang="es-ES_tradnl" dirty="0" smtClean="0"/>
              <a:t>Segundo nivel</a:t>
            </a:r>
          </a:p>
          <a:p>
            <a:pPr lvl="2"/>
            <a:r>
              <a:rPr lang="es-ES_tradnl" dirty="0" smtClean="0"/>
              <a:t>Tercer nivel</a:t>
            </a:r>
          </a:p>
          <a:p>
            <a:pPr lvl="3"/>
            <a:r>
              <a:rPr lang="es-ES_tradnl" dirty="0" smtClean="0"/>
              <a:t>Cuarto nivel</a:t>
            </a:r>
          </a:p>
          <a:p>
            <a:pPr lvl="4"/>
            <a:r>
              <a:rPr lang="es-ES_tradnl" dirty="0" smtClean="0"/>
              <a:t>Quinto nivel</a:t>
            </a:r>
            <a:endParaRPr lang="es-ES_tradnl" dirty="0"/>
          </a:p>
        </p:txBody>
      </p:sp>
      <p:sp>
        <p:nvSpPr>
          <p:cNvPr id="5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27F3DD-578D-40F0-B021-497266CEF7A8}" type="datetime4">
              <a:rPr lang="es-ES_tradnl"/>
              <a:pPr>
                <a:defRPr/>
              </a:pPr>
              <a:t>24 de octubre de 2016</a:t>
            </a:fld>
            <a:endParaRPr lang="es-ES_tradnl"/>
          </a:p>
        </p:txBody>
      </p:sp>
      <p:sp>
        <p:nvSpPr>
          <p:cNvPr id="6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ES_tradnl"/>
              <a:t>The optional page footer is 8pt Arial</a:t>
            </a:r>
          </a:p>
        </p:txBody>
      </p:sp>
      <p:sp>
        <p:nvSpPr>
          <p:cNvPr id="7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3C4C0A0-7DC8-4AA6-9B75-A1FC9BCBA35C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5175890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_tradnl" smtClean="0"/>
              <a:t>Clic para editar título</a:t>
            </a:r>
            <a:endParaRPr lang="es-ES_tradnl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303781" y="1770877"/>
            <a:ext cx="4080893" cy="639762"/>
          </a:xfrm>
        </p:spPr>
        <p:txBody>
          <a:bodyPr anchor="b">
            <a:noAutofit/>
          </a:bodyPr>
          <a:lstStyle>
            <a:lvl1pPr marL="0" indent="0">
              <a:buNone/>
              <a:defRPr sz="22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_tradnl" dirty="0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303781" y="2410639"/>
            <a:ext cx="4080893" cy="3951288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_tradnl" dirty="0" smtClean="0"/>
              <a:t>Haga clic para modificar el estilo de texto del patrón</a:t>
            </a:r>
          </a:p>
          <a:p>
            <a:pPr lvl="1"/>
            <a:r>
              <a:rPr lang="es-ES_tradnl" dirty="0" smtClean="0"/>
              <a:t>Segundo nivel</a:t>
            </a:r>
          </a:p>
          <a:p>
            <a:pPr lvl="2"/>
            <a:r>
              <a:rPr lang="es-ES_tradnl" dirty="0" smtClean="0"/>
              <a:t>Tercer nivel</a:t>
            </a:r>
          </a:p>
          <a:p>
            <a:pPr lvl="3"/>
            <a:r>
              <a:rPr lang="es-ES_tradnl" dirty="0" smtClean="0"/>
              <a:t>Cuarto nivel</a:t>
            </a:r>
          </a:p>
          <a:p>
            <a:pPr lvl="4"/>
            <a:r>
              <a:rPr lang="es-ES_tradnl" dirty="0" smtClean="0"/>
              <a:t>Quinto nivel</a:t>
            </a:r>
            <a:endParaRPr lang="es-ES_tradnl" dirty="0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4668797" y="1779018"/>
            <a:ext cx="4106904" cy="639762"/>
          </a:xfrm>
        </p:spPr>
        <p:txBody>
          <a:bodyPr anchor="b">
            <a:noAutofit/>
          </a:bodyPr>
          <a:lstStyle>
            <a:lvl1pPr marL="0" indent="0">
              <a:buNone/>
              <a:defRPr sz="22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_tradnl" dirty="0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4685730" y="2410639"/>
            <a:ext cx="4041775" cy="3951288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_tradnl" dirty="0" smtClean="0"/>
              <a:t>Haga clic para modificar el estilo de texto del patrón</a:t>
            </a:r>
          </a:p>
          <a:p>
            <a:pPr lvl="1"/>
            <a:r>
              <a:rPr lang="es-ES_tradnl" dirty="0" smtClean="0"/>
              <a:t>Segundo nivel</a:t>
            </a:r>
          </a:p>
          <a:p>
            <a:pPr lvl="2"/>
            <a:r>
              <a:rPr lang="es-ES_tradnl" dirty="0" smtClean="0"/>
              <a:t>Tercer nivel</a:t>
            </a:r>
          </a:p>
          <a:p>
            <a:pPr lvl="3"/>
            <a:r>
              <a:rPr lang="es-ES_tradnl" dirty="0" smtClean="0"/>
              <a:t>Cuarto nivel</a:t>
            </a:r>
          </a:p>
          <a:p>
            <a:pPr lvl="4"/>
            <a:r>
              <a:rPr lang="es-ES_tradnl" dirty="0" smtClean="0"/>
              <a:t>Quinto nivel</a:t>
            </a:r>
            <a:endParaRPr lang="es-ES_tradnl" dirty="0"/>
          </a:p>
        </p:txBody>
      </p:sp>
      <p:sp>
        <p:nvSpPr>
          <p:cNvPr id="7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8C81E9-B4F6-4392-8844-894C67CEA116}" type="datetime4">
              <a:rPr lang="es-ES_tradnl"/>
              <a:pPr>
                <a:defRPr/>
              </a:pPr>
              <a:t>24 de octubre de 2016</a:t>
            </a:fld>
            <a:endParaRPr lang="es-ES_tradnl"/>
          </a:p>
        </p:txBody>
      </p:sp>
      <p:sp>
        <p:nvSpPr>
          <p:cNvPr id="8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ES_tradnl"/>
              <a:t>The optional page footer is 8pt Arial</a:t>
            </a:r>
          </a:p>
        </p:txBody>
      </p:sp>
      <p:sp>
        <p:nvSpPr>
          <p:cNvPr id="9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F594EC-A1D8-4B30-A9D0-65257B2657D8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4819778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smtClean="0"/>
              <a:t>Clic para editar título</a:t>
            </a:r>
            <a:endParaRPr lang="es-ES_tradnl"/>
          </a:p>
        </p:txBody>
      </p:sp>
      <p:sp>
        <p:nvSpPr>
          <p:cNvPr id="3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BBEFF80-4F48-4FE2-99DC-5111FCB27183}" type="datetime4">
              <a:rPr lang="es-ES_tradnl"/>
              <a:pPr>
                <a:defRPr/>
              </a:pPr>
              <a:t>24 de octubre de 2016</a:t>
            </a:fld>
            <a:endParaRPr lang="es-ES_tradnl"/>
          </a:p>
        </p:txBody>
      </p:sp>
      <p:sp>
        <p:nvSpPr>
          <p:cNvPr id="4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ES_tradnl"/>
              <a:t>The optional page footer is 8pt Arial</a:t>
            </a:r>
          </a:p>
        </p:txBody>
      </p:sp>
      <p:sp>
        <p:nvSpPr>
          <p:cNvPr id="5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D33550-518C-4C30-A576-65CF89F0724C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4073575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D2F402-7658-40A5-8FB6-6AEF1455B8AD}" type="datetime4">
              <a:rPr lang="es-ES_tradnl"/>
              <a:pPr>
                <a:defRPr/>
              </a:pPr>
              <a:t>24 de octubre de 2016</a:t>
            </a:fld>
            <a:endParaRPr lang="es-ES_tradnl"/>
          </a:p>
        </p:txBody>
      </p:sp>
      <p:sp>
        <p:nvSpPr>
          <p:cNvPr id="3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ES_tradnl"/>
              <a:t>The optional page footer is 8pt Arial</a:t>
            </a:r>
          </a:p>
        </p:txBody>
      </p:sp>
      <p:sp>
        <p:nvSpPr>
          <p:cNvPr id="4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9D432B-5FE2-4A8B-8B62-4236AD379162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4248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_tradnl" smtClean="0"/>
              <a:t>Clic para editar título</a:t>
            </a:r>
            <a:endParaRPr lang="es-ES_tradnl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lang="es-ES_tradnl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</p:txBody>
      </p:sp>
      <p:sp>
        <p:nvSpPr>
          <p:cNvPr id="5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9881CEE-EFE8-4B81-BEDA-0209C80322CC}" type="datetime4">
              <a:rPr lang="es-ES_tradnl"/>
              <a:pPr>
                <a:defRPr/>
              </a:pPr>
              <a:t>24 de octubre de 2016</a:t>
            </a:fld>
            <a:endParaRPr lang="es-ES_tradnl"/>
          </a:p>
        </p:txBody>
      </p:sp>
      <p:sp>
        <p:nvSpPr>
          <p:cNvPr id="6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ES_tradnl"/>
              <a:t>The optional page footer is 8pt Arial</a:t>
            </a:r>
          </a:p>
        </p:txBody>
      </p:sp>
      <p:sp>
        <p:nvSpPr>
          <p:cNvPr id="7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53C776-FACA-4C4E-9ECC-0B0ACD30C59E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4508739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_tradnl" smtClean="0"/>
              <a:t>Clic para editar título</a:t>
            </a:r>
            <a:endParaRPr lang="es-ES_tradnl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_tradnl" noProof="0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</p:txBody>
      </p:sp>
      <p:sp>
        <p:nvSpPr>
          <p:cNvPr id="5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E91C38-EF28-40C2-A4A5-09C2BFCF48E7}" type="datetime4">
              <a:rPr lang="es-ES_tradnl"/>
              <a:pPr>
                <a:defRPr/>
              </a:pPr>
              <a:t>24 de octubre de 2016</a:t>
            </a:fld>
            <a:endParaRPr lang="es-ES_tradnl"/>
          </a:p>
        </p:txBody>
      </p:sp>
      <p:sp>
        <p:nvSpPr>
          <p:cNvPr id="6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ES_tradnl"/>
              <a:t>The optional page footer is 8pt Arial</a:t>
            </a:r>
          </a:p>
        </p:txBody>
      </p:sp>
      <p:sp>
        <p:nvSpPr>
          <p:cNvPr id="7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13267B-B339-402F-9F0B-06E44671E3CF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7387414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smtClean="0"/>
              <a:t>Clic para editar título</a:t>
            </a:r>
            <a:endParaRPr lang="es-ES_tradnl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lang="es-ES_tradn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5559A1-6DB8-4ACB-90D5-7BB5174C0AEF}" type="datetime4">
              <a:rPr lang="es-ES_tradnl"/>
              <a:pPr>
                <a:defRPr/>
              </a:pPr>
              <a:t>24 de octubre de 2016</a:t>
            </a:fld>
            <a:endParaRPr lang="es-ES_tradn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ES_tradnl"/>
              <a:t>The optional page footer is 8pt Arial</a:t>
            </a: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C424DF-4003-4011-94E4-CAF24B1DFDD9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0603947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_tradnl" smtClean="0"/>
              <a:t>Clic para editar título</a:t>
            </a:r>
            <a:endParaRPr lang="es-ES_tradnl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lang="es-ES_tradn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830E29-BADA-4049-8D1E-C5764FD098D6}" type="datetime4">
              <a:rPr lang="es-ES_tradnl"/>
              <a:pPr>
                <a:defRPr/>
              </a:pPr>
              <a:t>24 de octubre de 2016</a:t>
            </a:fld>
            <a:endParaRPr lang="es-ES_tradn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ES_tradnl"/>
              <a:t>The optional page footer is 8pt Arial</a:t>
            </a: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A1DD06C-C7BF-41D6-89E0-B708ED69D73B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9845426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9" descr="PPT_Backgrounds_-03.pn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3224058" y="1958975"/>
            <a:ext cx="5125195" cy="1843403"/>
          </a:xfrm>
        </p:spPr>
        <p:txBody>
          <a:bodyPr anchor="b">
            <a:normAutofit/>
          </a:bodyPr>
          <a:lstStyle>
            <a:lvl1pPr>
              <a:defRPr sz="3600">
                <a:solidFill>
                  <a:schemeClr val="bg1"/>
                </a:solidFill>
              </a:defRPr>
            </a:lvl1pPr>
          </a:lstStyle>
          <a:p>
            <a:r>
              <a:rPr lang="es-ES_tradnl" smtClean="0"/>
              <a:t>Clic para editar título</a:t>
            </a:r>
            <a:endParaRPr lang="es-ES_tradnl" dirty="0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3214096" y="4040288"/>
            <a:ext cx="3622272" cy="2032965"/>
          </a:xfrm>
        </p:spPr>
        <p:txBody>
          <a:bodyPr>
            <a:normAutofit/>
          </a:bodyPr>
          <a:lstStyle>
            <a:lvl1pPr marL="0" indent="0" algn="l">
              <a:buNone/>
              <a:defRPr sz="16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_tradnl" dirty="0" smtClean="0"/>
              <a:t>Haga clic para modificar el estilo de subtítulo del patrón</a:t>
            </a:r>
            <a:endParaRPr lang="es-ES_tradnl" dirty="0"/>
          </a:p>
        </p:txBody>
      </p:sp>
      <p:sp>
        <p:nvSpPr>
          <p:cNvPr id="5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576053-881B-450F-93BD-DFD6EE549BA8}" type="datetime1">
              <a:rPr lang="es-ES_tradnl"/>
              <a:pPr>
                <a:defRPr/>
              </a:pPr>
              <a:t>24/10/2016</a:t>
            </a:fld>
            <a:endParaRPr lang="es-ES_tradnl" dirty="0"/>
          </a:p>
        </p:txBody>
      </p:sp>
      <p:sp>
        <p:nvSpPr>
          <p:cNvPr id="6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ES_tradnl"/>
              <a:t>The optional page footer is 8pt Arial</a:t>
            </a:r>
          </a:p>
        </p:txBody>
      </p:sp>
      <p:sp>
        <p:nvSpPr>
          <p:cNvPr id="7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54AE78-7398-4E86-B2E3-3D65823C816B}" type="slidenum">
              <a:rPr lang="es-ES_tradnl"/>
              <a:pPr>
                <a:defRPr/>
              </a:pPr>
              <a:t>‹Nº›</a:t>
            </a:fld>
            <a:endParaRPr lang="es-ES_tradnl" dirty="0"/>
          </a:p>
        </p:txBody>
      </p:sp>
    </p:spTree>
    <p:extLst>
      <p:ext uri="{BB962C8B-B14F-4D97-AF65-F5344CB8AC3E}">
        <p14:creationId xmlns:p14="http://schemas.microsoft.com/office/powerpoint/2010/main" val="31782164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80988" y="283027"/>
            <a:ext cx="8300950" cy="1143000"/>
          </a:xfrm>
        </p:spPr>
        <p:txBody>
          <a:bodyPr/>
          <a:lstStyle/>
          <a:p>
            <a:r>
              <a:rPr lang="es-ES_tradnl" smtClean="0"/>
              <a:t>Clic para editar título</a:t>
            </a:r>
            <a:endParaRPr lang="es-ES_tradnl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lang="es-ES_tradn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CD0E3C-77F6-49AD-9FD6-7F84DFD63F08}" type="datetime1">
              <a:rPr lang="es-ES_tradnl"/>
              <a:pPr>
                <a:defRPr/>
              </a:pPr>
              <a:t>24/10/2016</a:t>
            </a:fld>
            <a:endParaRPr lang="es-ES_tradnl" dirty="0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ES_tradnl"/>
              <a:t>The optional page footer is 8pt Arial</a:t>
            </a: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404CCE-C8B7-46D6-B557-E49A7B69D80F}" type="slidenum">
              <a:rPr lang="es-ES_tradnl"/>
              <a:pPr>
                <a:defRPr/>
              </a:pPr>
              <a:t>‹Nº›</a:t>
            </a:fld>
            <a:endParaRPr lang="es-ES_tradnl" dirty="0"/>
          </a:p>
        </p:txBody>
      </p:sp>
    </p:spTree>
    <p:extLst>
      <p:ext uri="{BB962C8B-B14F-4D97-AF65-F5344CB8AC3E}">
        <p14:creationId xmlns:p14="http://schemas.microsoft.com/office/powerpoint/2010/main" val="43950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9" descr="web_map.pn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790" r="443"/>
          <a:stretch>
            <a:fillRect/>
          </a:stretch>
        </p:blipFill>
        <p:spPr bwMode="auto">
          <a:xfrm>
            <a:off x="368300" y="1738313"/>
            <a:ext cx="8407400" cy="441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smtClean="0"/>
              <a:t>Clic para editar título</a:t>
            </a:r>
            <a:endParaRPr lang="es-ES_tradn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0F0516-A758-450A-8787-54A9AE23A326}" type="datetime1">
              <a:rPr lang="es-ES_tradnl"/>
              <a:pPr>
                <a:defRPr/>
              </a:pPr>
              <a:t>24/10/2016</a:t>
            </a:fld>
            <a:endParaRPr lang="es-ES_tradnl" dirty="0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ES_tradnl"/>
              <a:t>The optional page footer is 8pt Arial</a:t>
            </a: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B4A093-4C1B-4C48-A35F-C0B679AD3788}" type="slidenum">
              <a:rPr lang="es-ES_tradnl"/>
              <a:pPr>
                <a:defRPr/>
              </a:pPr>
              <a:t>‹Nº›</a:t>
            </a:fld>
            <a:endParaRPr lang="es-ES_tradnl" dirty="0"/>
          </a:p>
        </p:txBody>
      </p:sp>
    </p:spTree>
    <p:extLst>
      <p:ext uri="{BB962C8B-B14F-4D97-AF65-F5344CB8AC3E}">
        <p14:creationId xmlns:p14="http://schemas.microsoft.com/office/powerpoint/2010/main" val="15380686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9" descr="PPT_Backgrounds-05.pn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Imagen 11" descr="Noatum RGB+ copia.png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5075" y="6261100"/>
            <a:ext cx="1276350" cy="454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669448" y="637037"/>
            <a:ext cx="4106252" cy="2779400"/>
          </a:xfrm>
        </p:spPr>
        <p:txBody>
          <a:bodyPr anchor="b">
            <a:normAutofit/>
          </a:bodyPr>
          <a:lstStyle>
            <a:lvl1pPr algn="l">
              <a:defRPr sz="3600" b="1" cap="none"/>
            </a:lvl1pPr>
          </a:lstStyle>
          <a:p>
            <a:r>
              <a:rPr lang="es-ES_tradnl" dirty="0" smtClean="0"/>
              <a:t>Clic para editar título</a:t>
            </a:r>
            <a:endParaRPr lang="es-ES_tradnl" dirty="0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4669447" y="3507147"/>
            <a:ext cx="4106253" cy="1813125"/>
          </a:xfrm>
        </p:spPr>
        <p:txBody>
          <a:bodyPr/>
          <a:lstStyle>
            <a:lvl1pPr marL="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_tradnl" dirty="0" smtClean="0"/>
              <a:t>Haga clic para modificar el estilo de texto del patrón</a:t>
            </a:r>
          </a:p>
        </p:txBody>
      </p:sp>
      <p:sp>
        <p:nvSpPr>
          <p:cNvPr id="6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A49F73-9F53-4A7F-8A7C-E896A1D4008E}" type="datetime1">
              <a:rPr lang="es-ES_tradnl"/>
              <a:pPr>
                <a:defRPr/>
              </a:pPr>
              <a:t>24/10/2016</a:t>
            </a:fld>
            <a:endParaRPr lang="es-ES_tradnl" dirty="0"/>
          </a:p>
        </p:txBody>
      </p:sp>
      <p:sp>
        <p:nvSpPr>
          <p:cNvPr id="7" name="Marcador de número de diapositiva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6CA51C3-5486-4237-B3BC-8D66C4246D43}" type="slidenum">
              <a:rPr lang="es-ES_tradnl"/>
              <a:pPr>
                <a:defRPr/>
              </a:pPr>
              <a:t>‹Nº›</a:t>
            </a:fld>
            <a:endParaRPr lang="es-ES_tradnl" dirty="0"/>
          </a:p>
        </p:txBody>
      </p:sp>
      <p:sp>
        <p:nvSpPr>
          <p:cNvPr id="8" name="Marcador de pie de página 4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ES_tradnl"/>
              <a:t>The optional page footer is 8pt Arial</a:t>
            </a:r>
          </a:p>
        </p:txBody>
      </p:sp>
    </p:spTree>
    <p:extLst>
      <p:ext uri="{BB962C8B-B14F-4D97-AF65-F5344CB8AC3E}">
        <p14:creationId xmlns:p14="http://schemas.microsoft.com/office/powerpoint/2010/main" val="24105742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1_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9" descr="PPT_Backgrounds-06.pn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Imagen 11" descr="Noatum RGB+ copia.png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5075" y="6261100"/>
            <a:ext cx="1276350" cy="454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661307" y="643199"/>
            <a:ext cx="4114393" cy="2779400"/>
          </a:xfrm>
        </p:spPr>
        <p:txBody>
          <a:bodyPr anchor="b">
            <a:normAutofit/>
          </a:bodyPr>
          <a:lstStyle>
            <a:lvl1pPr algn="l">
              <a:defRPr sz="3600" b="1" cap="none">
                <a:solidFill>
                  <a:schemeClr val="tx1"/>
                </a:solidFill>
              </a:defRPr>
            </a:lvl1pPr>
          </a:lstStyle>
          <a:p>
            <a:r>
              <a:rPr lang="es-ES_tradnl" dirty="0" smtClean="0"/>
              <a:t>Clic para editar título</a:t>
            </a:r>
            <a:endParaRPr lang="es-ES_tradnl" dirty="0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4661306" y="3516218"/>
            <a:ext cx="4114394" cy="1813125"/>
          </a:xfrm>
        </p:spPr>
        <p:txBody>
          <a:bodyPr/>
          <a:lstStyle>
            <a:lvl1pPr marL="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_tradnl" dirty="0" smtClean="0"/>
              <a:t>Haga clic para modificar el estilo de texto del patrón</a:t>
            </a:r>
          </a:p>
        </p:txBody>
      </p:sp>
      <p:sp>
        <p:nvSpPr>
          <p:cNvPr id="6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773741-21FE-4E67-9254-D05AE6369908}" type="datetime1">
              <a:rPr lang="es-ES_tradnl"/>
              <a:pPr>
                <a:defRPr/>
              </a:pPr>
              <a:t>24/10/2016</a:t>
            </a:fld>
            <a:endParaRPr lang="es-ES_tradnl" dirty="0"/>
          </a:p>
        </p:txBody>
      </p:sp>
      <p:sp>
        <p:nvSpPr>
          <p:cNvPr id="7" name="Marcador de número de diapositiva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FF031A-57A5-4ECA-9129-13C68DD143E9}" type="slidenum">
              <a:rPr lang="es-ES_tradnl"/>
              <a:pPr>
                <a:defRPr/>
              </a:pPr>
              <a:t>‹Nº›</a:t>
            </a:fld>
            <a:endParaRPr lang="es-ES_tradnl" dirty="0"/>
          </a:p>
        </p:txBody>
      </p:sp>
    </p:spTree>
    <p:extLst>
      <p:ext uri="{BB962C8B-B14F-4D97-AF65-F5344CB8AC3E}">
        <p14:creationId xmlns:p14="http://schemas.microsoft.com/office/powerpoint/2010/main" val="33845669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2_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9" descr="PPT_Backgrounds-04.pn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661307" y="643199"/>
            <a:ext cx="4114393" cy="2779400"/>
          </a:xfrm>
        </p:spPr>
        <p:txBody>
          <a:bodyPr anchor="b">
            <a:normAutofit/>
          </a:bodyPr>
          <a:lstStyle>
            <a:lvl1pPr algn="l">
              <a:defRPr sz="3600" b="1" cap="none">
                <a:solidFill>
                  <a:schemeClr val="tx1"/>
                </a:solidFill>
              </a:defRPr>
            </a:lvl1pPr>
          </a:lstStyle>
          <a:p>
            <a:r>
              <a:rPr lang="es-ES_tradnl" dirty="0" smtClean="0"/>
              <a:t>Clic para editar título</a:t>
            </a:r>
            <a:endParaRPr lang="es-ES_tradnl" dirty="0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4661306" y="3516218"/>
            <a:ext cx="4114394" cy="1813125"/>
          </a:xfrm>
        </p:spPr>
        <p:txBody>
          <a:bodyPr/>
          <a:lstStyle>
            <a:lvl1pPr marL="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_tradnl" dirty="0" smtClean="0"/>
              <a:t>Haga clic para modificar el estilo de texto del patrón</a:t>
            </a:r>
          </a:p>
        </p:txBody>
      </p:sp>
      <p:sp>
        <p:nvSpPr>
          <p:cNvPr id="5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A0C5E8-6973-45B3-BAD1-98627FC149C1}" type="datetime1">
              <a:rPr lang="es-ES_tradnl"/>
              <a:pPr>
                <a:defRPr/>
              </a:pPr>
              <a:t>24/10/2016</a:t>
            </a:fld>
            <a:endParaRPr lang="es-ES_tradnl" dirty="0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024B2F-49A7-4B98-AA63-4464800EF6EB}" type="slidenum">
              <a:rPr lang="es-ES_tradnl"/>
              <a:pPr>
                <a:defRPr/>
              </a:pPr>
              <a:t>‹Nº›</a:t>
            </a:fld>
            <a:endParaRPr lang="es-ES_tradnl" dirty="0"/>
          </a:p>
        </p:txBody>
      </p:sp>
    </p:spTree>
    <p:extLst>
      <p:ext uri="{BB962C8B-B14F-4D97-AF65-F5344CB8AC3E}">
        <p14:creationId xmlns:p14="http://schemas.microsoft.com/office/powerpoint/2010/main" val="8770128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72596" y="274638"/>
            <a:ext cx="8403458" cy="1143000"/>
          </a:xfrm>
        </p:spPr>
        <p:txBody>
          <a:bodyPr/>
          <a:lstStyle/>
          <a:p>
            <a:r>
              <a:rPr lang="es-ES_tradnl" dirty="0" smtClean="0"/>
              <a:t>Clic para editar título</a:t>
            </a:r>
            <a:endParaRPr lang="es-ES_tradnl" dirty="0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272596" y="1600200"/>
            <a:ext cx="4112079" cy="4525963"/>
          </a:xfrm>
        </p:spPr>
        <p:txBody>
          <a:bodyPr/>
          <a:lstStyle>
            <a:lvl1pPr>
              <a:defRPr sz="22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_tradnl" dirty="0" smtClean="0"/>
              <a:t>Haga clic para modificar el estilo de texto del patrón</a:t>
            </a:r>
          </a:p>
          <a:p>
            <a:pPr lvl="1"/>
            <a:r>
              <a:rPr lang="es-ES_tradnl" dirty="0" smtClean="0"/>
              <a:t>Segundo nivel</a:t>
            </a:r>
          </a:p>
          <a:p>
            <a:pPr lvl="2"/>
            <a:r>
              <a:rPr lang="es-ES_tradnl" dirty="0" smtClean="0"/>
              <a:t>Tercer nivel</a:t>
            </a:r>
          </a:p>
          <a:p>
            <a:pPr lvl="3"/>
            <a:r>
              <a:rPr lang="es-ES_tradnl" dirty="0" smtClean="0"/>
              <a:t>Cuarto nivel</a:t>
            </a:r>
          </a:p>
          <a:p>
            <a:pPr lvl="4"/>
            <a:r>
              <a:rPr lang="es-ES_tradnl" dirty="0" smtClean="0"/>
              <a:t>Quinto nivel</a:t>
            </a:r>
            <a:endParaRPr lang="es-ES_tradnl" dirty="0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4664482" y="1600200"/>
            <a:ext cx="4111218" cy="4525963"/>
          </a:xfrm>
        </p:spPr>
        <p:txBody>
          <a:bodyPr/>
          <a:lstStyle>
            <a:lvl1pPr>
              <a:defRPr sz="22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_tradnl" dirty="0" smtClean="0"/>
              <a:t>Haga clic para modificar el estilo de texto del patrón</a:t>
            </a:r>
          </a:p>
          <a:p>
            <a:pPr lvl="1"/>
            <a:r>
              <a:rPr lang="es-ES_tradnl" dirty="0" smtClean="0"/>
              <a:t>Segundo nivel</a:t>
            </a:r>
          </a:p>
          <a:p>
            <a:pPr lvl="2"/>
            <a:r>
              <a:rPr lang="es-ES_tradnl" dirty="0" smtClean="0"/>
              <a:t>Tercer nivel</a:t>
            </a:r>
          </a:p>
          <a:p>
            <a:pPr lvl="3"/>
            <a:r>
              <a:rPr lang="es-ES_tradnl" dirty="0" smtClean="0"/>
              <a:t>Cuarto nivel</a:t>
            </a:r>
          </a:p>
          <a:p>
            <a:pPr lvl="4"/>
            <a:r>
              <a:rPr lang="es-ES_tradnl" dirty="0" smtClean="0"/>
              <a:t>Quinto nivel</a:t>
            </a:r>
            <a:endParaRPr lang="es-ES_tradnl" dirty="0"/>
          </a:p>
        </p:txBody>
      </p:sp>
      <p:sp>
        <p:nvSpPr>
          <p:cNvPr id="5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BA90B1-DCF3-4022-A7A8-557B482AB8BC}" type="datetime1">
              <a:rPr lang="es-ES_tradnl"/>
              <a:pPr>
                <a:defRPr/>
              </a:pPr>
              <a:t>24/10/2016</a:t>
            </a:fld>
            <a:endParaRPr lang="es-ES_tradnl" dirty="0"/>
          </a:p>
        </p:txBody>
      </p:sp>
      <p:sp>
        <p:nvSpPr>
          <p:cNvPr id="6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ES_tradnl"/>
              <a:t>The optional page footer is 8pt Arial</a:t>
            </a:r>
          </a:p>
        </p:txBody>
      </p:sp>
      <p:sp>
        <p:nvSpPr>
          <p:cNvPr id="7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194A909-5254-4E33-9BB7-D1463C1D71D7}" type="slidenum">
              <a:rPr lang="es-ES_tradnl"/>
              <a:pPr>
                <a:defRPr/>
              </a:pPr>
              <a:t>‹Nº›</a:t>
            </a:fld>
            <a:endParaRPr lang="es-ES_tradnl" dirty="0"/>
          </a:p>
        </p:txBody>
      </p:sp>
    </p:spTree>
    <p:extLst>
      <p:ext uri="{BB962C8B-B14F-4D97-AF65-F5344CB8AC3E}">
        <p14:creationId xmlns:p14="http://schemas.microsoft.com/office/powerpoint/2010/main" val="25785034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_tradnl" smtClean="0"/>
              <a:t>Clic para editar título</a:t>
            </a:r>
            <a:endParaRPr lang="es-ES_tradnl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303781" y="1770877"/>
            <a:ext cx="4080893" cy="639762"/>
          </a:xfrm>
        </p:spPr>
        <p:txBody>
          <a:bodyPr anchor="b">
            <a:noAutofit/>
          </a:bodyPr>
          <a:lstStyle>
            <a:lvl1pPr marL="0" indent="0">
              <a:buNone/>
              <a:defRPr sz="22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_tradnl" dirty="0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303781" y="2410639"/>
            <a:ext cx="4080893" cy="3951288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_tradnl" dirty="0" smtClean="0"/>
              <a:t>Haga clic para modificar el estilo de texto del patrón</a:t>
            </a:r>
          </a:p>
          <a:p>
            <a:pPr lvl="1"/>
            <a:r>
              <a:rPr lang="es-ES_tradnl" dirty="0" smtClean="0"/>
              <a:t>Segundo nivel</a:t>
            </a:r>
          </a:p>
          <a:p>
            <a:pPr lvl="2"/>
            <a:r>
              <a:rPr lang="es-ES_tradnl" dirty="0" smtClean="0"/>
              <a:t>Tercer nivel</a:t>
            </a:r>
          </a:p>
          <a:p>
            <a:pPr lvl="3"/>
            <a:r>
              <a:rPr lang="es-ES_tradnl" dirty="0" smtClean="0"/>
              <a:t>Cuarto nivel</a:t>
            </a:r>
          </a:p>
          <a:p>
            <a:pPr lvl="4"/>
            <a:r>
              <a:rPr lang="es-ES_tradnl" dirty="0" smtClean="0"/>
              <a:t>Quinto nivel</a:t>
            </a:r>
            <a:endParaRPr lang="es-ES_tradnl" dirty="0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4668797" y="1779018"/>
            <a:ext cx="4106904" cy="639762"/>
          </a:xfrm>
        </p:spPr>
        <p:txBody>
          <a:bodyPr anchor="b">
            <a:noAutofit/>
          </a:bodyPr>
          <a:lstStyle>
            <a:lvl1pPr marL="0" indent="0">
              <a:buNone/>
              <a:defRPr sz="22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_tradnl" dirty="0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4685730" y="2410639"/>
            <a:ext cx="4041775" cy="3951288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_tradnl" dirty="0" smtClean="0"/>
              <a:t>Haga clic para modificar el estilo de texto del patrón</a:t>
            </a:r>
          </a:p>
          <a:p>
            <a:pPr lvl="1"/>
            <a:r>
              <a:rPr lang="es-ES_tradnl" dirty="0" smtClean="0"/>
              <a:t>Segundo nivel</a:t>
            </a:r>
          </a:p>
          <a:p>
            <a:pPr lvl="2"/>
            <a:r>
              <a:rPr lang="es-ES_tradnl" dirty="0" smtClean="0"/>
              <a:t>Tercer nivel</a:t>
            </a:r>
          </a:p>
          <a:p>
            <a:pPr lvl="3"/>
            <a:r>
              <a:rPr lang="es-ES_tradnl" dirty="0" smtClean="0"/>
              <a:t>Cuarto nivel</a:t>
            </a:r>
          </a:p>
          <a:p>
            <a:pPr lvl="4"/>
            <a:r>
              <a:rPr lang="es-ES_tradnl" dirty="0" smtClean="0"/>
              <a:t>Quinto nivel</a:t>
            </a:r>
            <a:endParaRPr lang="es-ES_tradnl" dirty="0"/>
          </a:p>
        </p:txBody>
      </p:sp>
      <p:sp>
        <p:nvSpPr>
          <p:cNvPr id="7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293951-DB44-476A-894B-6D5E150DE19E}" type="datetime1">
              <a:rPr lang="es-ES_tradnl"/>
              <a:pPr>
                <a:defRPr/>
              </a:pPr>
              <a:t>24/10/2016</a:t>
            </a:fld>
            <a:endParaRPr lang="es-ES_tradnl" dirty="0"/>
          </a:p>
        </p:txBody>
      </p:sp>
      <p:sp>
        <p:nvSpPr>
          <p:cNvPr id="8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ES_tradnl"/>
              <a:t>The optional page footer is 8pt Arial</a:t>
            </a:r>
          </a:p>
        </p:txBody>
      </p:sp>
      <p:sp>
        <p:nvSpPr>
          <p:cNvPr id="9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B86244-9028-4B33-AA0B-8652B563BA47}" type="slidenum">
              <a:rPr lang="es-ES_tradnl"/>
              <a:pPr>
                <a:defRPr/>
              </a:pPr>
              <a:t>‹Nº›</a:t>
            </a:fld>
            <a:endParaRPr lang="es-ES_tradnl" dirty="0"/>
          </a:p>
        </p:txBody>
      </p:sp>
    </p:spTree>
    <p:extLst>
      <p:ext uri="{BB962C8B-B14F-4D97-AF65-F5344CB8AC3E}">
        <p14:creationId xmlns:p14="http://schemas.microsoft.com/office/powerpoint/2010/main" val="21799731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smtClean="0"/>
              <a:t>Clic para editar título</a:t>
            </a:r>
            <a:endParaRPr lang="es-ES_tradnl"/>
          </a:p>
        </p:txBody>
      </p:sp>
      <p:sp>
        <p:nvSpPr>
          <p:cNvPr id="3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EC284B7-7DDD-41E7-A7D9-611B7ACC10B8}" type="datetime1">
              <a:rPr lang="es-ES_tradnl"/>
              <a:pPr>
                <a:defRPr/>
              </a:pPr>
              <a:t>24/10/2016</a:t>
            </a:fld>
            <a:endParaRPr lang="es-ES_tradnl" dirty="0"/>
          </a:p>
        </p:txBody>
      </p:sp>
      <p:sp>
        <p:nvSpPr>
          <p:cNvPr id="4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ES_tradnl"/>
              <a:t>The optional page footer is 8pt Arial</a:t>
            </a:r>
          </a:p>
        </p:txBody>
      </p:sp>
      <p:sp>
        <p:nvSpPr>
          <p:cNvPr id="5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73FD19E-526A-4662-A0C7-E5FC59C8D14B}" type="slidenum">
              <a:rPr lang="es-ES_tradnl"/>
              <a:pPr>
                <a:defRPr/>
              </a:pPr>
              <a:t>‹Nº›</a:t>
            </a:fld>
            <a:endParaRPr lang="es-ES_tradnl" dirty="0"/>
          </a:p>
        </p:txBody>
      </p:sp>
    </p:spTree>
    <p:extLst>
      <p:ext uri="{BB962C8B-B14F-4D97-AF65-F5344CB8AC3E}">
        <p14:creationId xmlns:p14="http://schemas.microsoft.com/office/powerpoint/2010/main" val="30981168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CD996D-A6FF-4FEB-9760-8CB47048E7ED}" type="datetime1">
              <a:rPr lang="es-ES_tradnl"/>
              <a:pPr>
                <a:defRPr/>
              </a:pPr>
              <a:t>24/10/2016</a:t>
            </a:fld>
            <a:endParaRPr lang="es-ES_tradnl" dirty="0"/>
          </a:p>
        </p:txBody>
      </p:sp>
      <p:sp>
        <p:nvSpPr>
          <p:cNvPr id="3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ES_tradnl"/>
              <a:t>The optional page footer is 8pt Arial</a:t>
            </a:r>
          </a:p>
        </p:txBody>
      </p:sp>
      <p:sp>
        <p:nvSpPr>
          <p:cNvPr id="4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AA2CF9-FA5E-45C4-85A7-633A2244BF7F}" type="slidenum">
              <a:rPr lang="es-ES_tradnl"/>
              <a:pPr>
                <a:defRPr/>
              </a:pPr>
              <a:t>‹Nº›</a:t>
            </a:fld>
            <a:endParaRPr lang="es-ES_tradnl" dirty="0"/>
          </a:p>
        </p:txBody>
      </p:sp>
    </p:spTree>
    <p:extLst>
      <p:ext uri="{BB962C8B-B14F-4D97-AF65-F5344CB8AC3E}">
        <p14:creationId xmlns:p14="http://schemas.microsoft.com/office/powerpoint/2010/main" val="12605534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_tradnl" smtClean="0"/>
              <a:t>Clic para editar título</a:t>
            </a:r>
            <a:endParaRPr lang="es-ES_tradnl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lang="es-ES_tradnl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</p:txBody>
      </p:sp>
      <p:sp>
        <p:nvSpPr>
          <p:cNvPr id="5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668DD6-CEE6-4B27-AE73-607D6648B507}" type="datetime1">
              <a:rPr lang="es-ES_tradnl"/>
              <a:pPr>
                <a:defRPr/>
              </a:pPr>
              <a:t>24/10/2016</a:t>
            </a:fld>
            <a:endParaRPr lang="es-ES_tradnl" dirty="0"/>
          </a:p>
        </p:txBody>
      </p:sp>
      <p:sp>
        <p:nvSpPr>
          <p:cNvPr id="6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ES_tradnl"/>
              <a:t>The optional page footer is 8pt Arial</a:t>
            </a:r>
          </a:p>
        </p:txBody>
      </p:sp>
      <p:sp>
        <p:nvSpPr>
          <p:cNvPr id="7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94253E-44EA-44AC-B4F6-79A40257C50F}" type="slidenum">
              <a:rPr lang="es-ES_tradnl"/>
              <a:pPr>
                <a:defRPr/>
              </a:pPr>
              <a:t>‹Nº›</a:t>
            </a:fld>
            <a:endParaRPr lang="es-ES_tradnl" dirty="0"/>
          </a:p>
        </p:txBody>
      </p:sp>
    </p:spTree>
    <p:extLst>
      <p:ext uri="{BB962C8B-B14F-4D97-AF65-F5344CB8AC3E}">
        <p14:creationId xmlns:p14="http://schemas.microsoft.com/office/powerpoint/2010/main" val="713780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_tradnl" smtClean="0"/>
              <a:t>Clic para editar título</a:t>
            </a:r>
            <a:endParaRPr lang="es-ES_tradnl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_tradnl" noProof="0" dirty="0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</p:txBody>
      </p:sp>
      <p:sp>
        <p:nvSpPr>
          <p:cNvPr id="5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30CB2D-62A9-4EE7-A43D-E262DC7B27A7}" type="datetime1">
              <a:rPr lang="es-ES_tradnl"/>
              <a:pPr>
                <a:defRPr/>
              </a:pPr>
              <a:t>24/10/2016</a:t>
            </a:fld>
            <a:endParaRPr lang="es-ES_tradnl" dirty="0"/>
          </a:p>
        </p:txBody>
      </p:sp>
      <p:sp>
        <p:nvSpPr>
          <p:cNvPr id="6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ES_tradnl"/>
              <a:t>The optional page footer is 8pt Arial</a:t>
            </a:r>
          </a:p>
        </p:txBody>
      </p:sp>
      <p:sp>
        <p:nvSpPr>
          <p:cNvPr id="7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5F716D-0052-4814-9D7A-ECA37F54DC2E}" type="slidenum">
              <a:rPr lang="es-ES_tradnl"/>
              <a:pPr>
                <a:defRPr/>
              </a:pPr>
              <a:t>‹Nº›</a:t>
            </a:fld>
            <a:endParaRPr lang="es-ES_tradnl" dirty="0"/>
          </a:p>
        </p:txBody>
      </p:sp>
    </p:spTree>
    <p:extLst>
      <p:ext uri="{BB962C8B-B14F-4D97-AF65-F5344CB8AC3E}">
        <p14:creationId xmlns:p14="http://schemas.microsoft.com/office/powerpoint/2010/main" val="36608286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smtClean="0"/>
              <a:t>Clic para editar título</a:t>
            </a:r>
            <a:endParaRPr lang="es-ES_tradnl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lang="es-ES_tradn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B5BFD8-C32B-48C9-A6DD-0A5A5B55A418}" type="datetime1">
              <a:rPr lang="es-ES_tradnl"/>
              <a:pPr>
                <a:defRPr/>
              </a:pPr>
              <a:t>24/10/2016</a:t>
            </a:fld>
            <a:endParaRPr lang="es-ES_tradnl" dirty="0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ES_tradnl"/>
              <a:t>The optional page footer is 8pt Arial</a:t>
            </a: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D521B07-B7C0-4C98-8D35-139DC774AFA6}" type="slidenum">
              <a:rPr lang="es-ES_tradnl"/>
              <a:pPr>
                <a:defRPr/>
              </a:pPr>
              <a:t>‹Nº›</a:t>
            </a:fld>
            <a:endParaRPr lang="es-ES_tradnl" dirty="0"/>
          </a:p>
        </p:txBody>
      </p:sp>
    </p:spTree>
    <p:extLst>
      <p:ext uri="{BB962C8B-B14F-4D97-AF65-F5344CB8AC3E}">
        <p14:creationId xmlns:p14="http://schemas.microsoft.com/office/powerpoint/2010/main" val="4554343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_tradnl" smtClean="0"/>
              <a:t>Clic para editar título</a:t>
            </a:r>
            <a:endParaRPr lang="es-ES_tradnl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lang="es-ES_tradn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976967-1D77-4624-9868-CBBD9088C08A}" type="datetime1">
              <a:rPr lang="es-ES_tradnl"/>
              <a:pPr>
                <a:defRPr/>
              </a:pPr>
              <a:t>24/10/2016</a:t>
            </a:fld>
            <a:endParaRPr lang="es-ES_tradnl" dirty="0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ES_tradnl"/>
              <a:t>The optional page footer is 8pt Arial</a:t>
            </a: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8CE7529-2FDF-474F-94CF-0AC8124EFD78}" type="slidenum">
              <a:rPr lang="es-ES_tradnl"/>
              <a:pPr>
                <a:defRPr/>
              </a:pPr>
              <a:t>‹Nº›</a:t>
            </a:fld>
            <a:endParaRPr lang="es-ES_tradnl" dirty="0"/>
          </a:p>
        </p:txBody>
      </p:sp>
    </p:spTree>
    <p:extLst>
      <p:ext uri="{BB962C8B-B14F-4D97-AF65-F5344CB8AC3E}">
        <p14:creationId xmlns:p14="http://schemas.microsoft.com/office/powerpoint/2010/main" val="41083300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21CB67-E045-445B-9FCD-E448460B5AA2}" type="datetime1">
              <a:rPr lang="es-ES_tradnl"/>
              <a:pPr>
                <a:defRPr/>
              </a:pPr>
              <a:t>24/10/2016</a:t>
            </a:fld>
            <a:endParaRPr lang="es-ES_tradnl"/>
          </a:p>
        </p:txBody>
      </p:sp>
      <p:sp>
        <p:nvSpPr>
          <p:cNvPr id="3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4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52574F-F75D-4E58-9F36-5FEF9D77A0BC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6903643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seño personaliza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21CB67-E045-445B-9FCD-E448460B5AA2}" type="datetime1">
              <a:rPr lang="es-ES_tradnl"/>
              <a:pPr>
                <a:defRPr/>
              </a:pPr>
              <a:t>24/10/2016</a:t>
            </a:fld>
            <a:endParaRPr lang="es-ES_tradnl"/>
          </a:p>
        </p:txBody>
      </p:sp>
      <p:sp>
        <p:nvSpPr>
          <p:cNvPr id="4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45A7F9-A23C-4B49-92FC-BB84071742E2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2030056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Arial" charset="0"/>
                <a:ea typeface="ＭＳ Ｐゴシック" charset="-128"/>
                <a:cs typeface="+mn-cs"/>
              </a:defRPr>
            </a:lvl1pPr>
          </a:lstStyle>
          <a:p>
            <a:pPr>
              <a:defRPr/>
            </a:pPr>
            <a:fld id="{7AFA9005-4D9B-4CA5-BEA4-D7C038830F61}" type="datetime1">
              <a:rPr lang="es-ES_tradnl"/>
              <a:pPr>
                <a:defRPr/>
              </a:pPr>
              <a:t>24/10/2016</a:t>
            </a:fld>
            <a:endParaRPr lang="es-ES_tradnl"/>
          </a:p>
        </p:txBody>
      </p:sp>
      <p:sp>
        <p:nvSpPr>
          <p:cNvPr id="3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Arial" charset="0"/>
                <a:ea typeface="ＭＳ Ｐゴシック" charset="-128"/>
                <a:cs typeface="+mn-cs"/>
              </a:defRPr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4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Arial" charset="0"/>
                <a:ea typeface="ＭＳ Ｐゴシック" charset="-128"/>
                <a:cs typeface="+mn-cs"/>
              </a:defRPr>
            </a:lvl1pPr>
          </a:lstStyle>
          <a:p>
            <a:pPr>
              <a:defRPr/>
            </a:pPr>
            <a:fld id="{A682457E-0DE7-4E24-BA01-BB2C67D4F1EC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6017569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seño personaliza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Arial" charset="0"/>
                <a:ea typeface="ＭＳ Ｐゴシック" charset="-128"/>
                <a:cs typeface="+mn-cs"/>
              </a:defRPr>
            </a:lvl1pPr>
          </a:lstStyle>
          <a:p>
            <a:pPr>
              <a:defRPr/>
            </a:pPr>
            <a:fld id="{C84975D4-EDC9-4AAC-B13D-730B4F038AD8}" type="datetime1">
              <a:rPr lang="es-ES_tradnl"/>
              <a:pPr>
                <a:defRPr/>
              </a:pPr>
              <a:t>24/10/2016</a:t>
            </a:fld>
            <a:endParaRPr lang="es-ES_tradnl"/>
          </a:p>
        </p:txBody>
      </p:sp>
      <p:sp>
        <p:nvSpPr>
          <p:cNvPr id="4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Arial" charset="0"/>
                <a:ea typeface="ＭＳ Ｐゴシック" charset="-128"/>
                <a:cs typeface="+mn-cs"/>
              </a:defRPr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Arial" charset="0"/>
                <a:ea typeface="ＭＳ Ｐゴシック" charset="-128"/>
                <a:cs typeface="+mn-cs"/>
              </a:defRPr>
            </a:lvl1pPr>
          </a:lstStyle>
          <a:p>
            <a:pPr>
              <a:defRPr/>
            </a:pPr>
            <a:fld id="{2E21A13D-C9FA-44BB-BDF1-9FDC62561EF3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4855000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9" descr="PPT_Backgrounds_-03.pn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3224058" y="1958975"/>
            <a:ext cx="5125195" cy="1843403"/>
          </a:xfrm>
        </p:spPr>
        <p:txBody>
          <a:bodyPr anchor="b">
            <a:normAutofit/>
          </a:bodyPr>
          <a:lstStyle>
            <a:lvl1pPr>
              <a:defRPr sz="3600">
                <a:solidFill>
                  <a:schemeClr val="bg1"/>
                </a:solidFill>
              </a:defRPr>
            </a:lvl1pPr>
          </a:lstStyle>
          <a:p>
            <a:r>
              <a:rPr lang="es-ES_tradnl" smtClean="0"/>
              <a:t>Clic para editar título</a:t>
            </a:r>
            <a:endParaRPr lang="es-ES_tradnl" dirty="0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3214096" y="4040288"/>
            <a:ext cx="3622272" cy="2032965"/>
          </a:xfrm>
        </p:spPr>
        <p:txBody>
          <a:bodyPr>
            <a:normAutofit/>
          </a:bodyPr>
          <a:lstStyle>
            <a:lvl1pPr marL="0" indent="0" algn="l">
              <a:buNone/>
              <a:defRPr sz="16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_tradnl" dirty="0" smtClean="0"/>
              <a:t>Haga clic para modificar el estilo de subtítulo del patrón</a:t>
            </a:r>
            <a:endParaRPr lang="es-ES_tradnl" dirty="0"/>
          </a:p>
        </p:txBody>
      </p:sp>
      <p:sp>
        <p:nvSpPr>
          <p:cNvPr id="5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F4D12C-7AA7-413F-B5C5-8E91C826229C}" type="datetime4">
              <a:rPr lang="en-US" smtClean="0"/>
              <a:pPr>
                <a:defRPr/>
              </a:pPr>
              <a:t>October 24, 2016</a:t>
            </a:fld>
            <a:endParaRPr lang="es-ES_tradnl"/>
          </a:p>
        </p:txBody>
      </p:sp>
      <p:sp>
        <p:nvSpPr>
          <p:cNvPr id="6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ES_tradnl"/>
              <a:t>The optional page footer is 8pt Arial</a:t>
            </a:r>
          </a:p>
        </p:txBody>
      </p:sp>
      <p:sp>
        <p:nvSpPr>
          <p:cNvPr id="7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A299B0-EAF2-4EC2-B9D7-537991F08D25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5817088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smtClean="0"/>
              <a:t>Clic para editar título</a:t>
            </a:r>
            <a:endParaRPr lang="es-ES_tradnl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lang="es-ES_tradn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15765A-EF08-40E4-86AC-4CE1EA14AFA3}" type="datetime4">
              <a:rPr lang="en-US" smtClean="0"/>
              <a:pPr>
                <a:defRPr/>
              </a:pPr>
              <a:t>October 24, 2016</a:t>
            </a:fld>
            <a:endParaRPr lang="es-ES_tradn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ES_tradnl"/>
              <a:t>The optional page footer is 8pt Arial</a:t>
            </a: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DD5AE7-B2D1-48FC-BC1F-A8D9DB7B3DC8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3126757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9" descr="web_map.pn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790" r="443"/>
          <a:stretch>
            <a:fillRect/>
          </a:stretch>
        </p:blipFill>
        <p:spPr bwMode="auto">
          <a:xfrm>
            <a:off x="368300" y="1738313"/>
            <a:ext cx="8407400" cy="441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smtClean="0"/>
              <a:t>Clic para editar título</a:t>
            </a:r>
            <a:endParaRPr lang="es-ES_tradn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765114-E66D-4F89-B5AB-EBDA18136330}" type="datetime4">
              <a:rPr lang="en-US" smtClean="0"/>
              <a:pPr>
                <a:defRPr/>
              </a:pPr>
              <a:t>October 24, 2016</a:t>
            </a:fld>
            <a:endParaRPr lang="es-ES_tradn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ES_tradnl"/>
              <a:t>The optional page footer is 8pt Arial</a:t>
            </a: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B3048BF-9CEC-4DB1-910E-B6F7A6EC5954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2369842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9" descr="PPT_Backgrounds-05.pn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Imagen 11" descr="Noatum RGB+ copia.png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5075" y="6261100"/>
            <a:ext cx="1276350" cy="454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669448" y="637037"/>
            <a:ext cx="4106252" cy="2779400"/>
          </a:xfrm>
        </p:spPr>
        <p:txBody>
          <a:bodyPr anchor="b">
            <a:normAutofit/>
          </a:bodyPr>
          <a:lstStyle>
            <a:lvl1pPr algn="l">
              <a:defRPr sz="3600" b="1" cap="none"/>
            </a:lvl1pPr>
          </a:lstStyle>
          <a:p>
            <a:r>
              <a:rPr lang="es-ES_tradnl" dirty="0" smtClean="0"/>
              <a:t>Clic para editar título</a:t>
            </a:r>
            <a:endParaRPr lang="es-ES_tradnl" dirty="0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4669447" y="3507147"/>
            <a:ext cx="4106253" cy="1813125"/>
          </a:xfrm>
        </p:spPr>
        <p:txBody>
          <a:bodyPr/>
          <a:lstStyle>
            <a:lvl1pPr marL="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_tradnl" dirty="0" smtClean="0"/>
              <a:t>Haga clic para modificar el estilo de texto del patrón</a:t>
            </a:r>
          </a:p>
        </p:txBody>
      </p:sp>
      <p:sp>
        <p:nvSpPr>
          <p:cNvPr id="6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1A565A-C55B-480F-B47B-DEB73114B0FA}" type="datetime4">
              <a:rPr lang="en-US" smtClean="0"/>
              <a:pPr>
                <a:defRPr/>
              </a:pPr>
              <a:t>October 24, 2016</a:t>
            </a:fld>
            <a:endParaRPr lang="es-ES_tradnl"/>
          </a:p>
        </p:txBody>
      </p:sp>
      <p:sp>
        <p:nvSpPr>
          <p:cNvPr id="7" name="Marcador de número de diapositiva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A6B7678-59C5-4F19-981E-7A40049E5648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  <p:sp>
        <p:nvSpPr>
          <p:cNvPr id="8" name="Marcador de pie de página 4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ES_tradnl"/>
              <a:t>The optional page footer is 8pt Arial</a:t>
            </a:r>
          </a:p>
        </p:txBody>
      </p:sp>
    </p:spTree>
    <p:extLst>
      <p:ext uri="{BB962C8B-B14F-4D97-AF65-F5344CB8AC3E}">
        <p14:creationId xmlns:p14="http://schemas.microsoft.com/office/powerpoint/2010/main" val="1571614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1_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9" descr="PPT_Backgrounds-06.pn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Imagen 11" descr="Noatum RGB+ copia.png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5075" y="6261100"/>
            <a:ext cx="1276350" cy="454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661307" y="643199"/>
            <a:ext cx="4114393" cy="2779400"/>
          </a:xfrm>
        </p:spPr>
        <p:txBody>
          <a:bodyPr anchor="b">
            <a:normAutofit/>
          </a:bodyPr>
          <a:lstStyle>
            <a:lvl1pPr algn="l">
              <a:defRPr sz="3600" b="1" cap="none">
                <a:solidFill>
                  <a:schemeClr val="tx1"/>
                </a:solidFill>
              </a:defRPr>
            </a:lvl1pPr>
          </a:lstStyle>
          <a:p>
            <a:r>
              <a:rPr lang="es-ES_tradnl" dirty="0" smtClean="0"/>
              <a:t>Clic para editar título</a:t>
            </a:r>
            <a:endParaRPr lang="es-ES_tradnl" dirty="0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4661306" y="3516218"/>
            <a:ext cx="4114394" cy="1813125"/>
          </a:xfrm>
        </p:spPr>
        <p:txBody>
          <a:bodyPr/>
          <a:lstStyle>
            <a:lvl1pPr marL="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_tradnl" dirty="0" smtClean="0"/>
              <a:t>Haga clic para modificar el estilo de texto del patrón</a:t>
            </a:r>
          </a:p>
        </p:txBody>
      </p:sp>
      <p:sp>
        <p:nvSpPr>
          <p:cNvPr id="6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9D6AF9E-2BF1-469B-89C9-F71998F53568}" type="datetime4">
              <a:rPr lang="en-US" smtClean="0"/>
              <a:pPr>
                <a:defRPr/>
              </a:pPr>
              <a:t>October 24, 2016</a:t>
            </a:fld>
            <a:endParaRPr lang="es-ES_tradnl"/>
          </a:p>
        </p:txBody>
      </p:sp>
      <p:sp>
        <p:nvSpPr>
          <p:cNvPr id="7" name="Marcador de número de diapositiva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B99A764-C9C3-4DD8-96EC-B761D6B932AA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9150526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2_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9" descr="PPT_Backgrounds-04.pn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661307" y="643199"/>
            <a:ext cx="4114393" cy="2779400"/>
          </a:xfrm>
        </p:spPr>
        <p:txBody>
          <a:bodyPr anchor="b">
            <a:normAutofit/>
          </a:bodyPr>
          <a:lstStyle>
            <a:lvl1pPr algn="l">
              <a:defRPr sz="3600" b="1" cap="none">
                <a:solidFill>
                  <a:schemeClr val="tx1"/>
                </a:solidFill>
              </a:defRPr>
            </a:lvl1pPr>
          </a:lstStyle>
          <a:p>
            <a:r>
              <a:rPr lang="es-ES_tradnl" dirty="0" smtClean="0"/>
              <a:t>Clic para editar título</a:t>
            </a:r>
            <a:endParaRPr lang="es-ES_tradnl" dirty="0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4661306" y="3516218"/>
            <a:ext cx="4114394" cy="1813125"/>
          </a:xfrm>
        </p:spPr>
        <p:txBody>
          <a:bodyPr/>
          <a:lstStyle>
            <a:lvl1pPr marL="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_tradnl" dirty="0" smtClean="0"/>
              <a:t>Haga clic para modificar el estilo de texto del patrón</a:t>
            </a:r>
          </a:p>
        </p:txBody>
      </p:sp>
      <p:sp>
        <p:nvSpPr>
          <p:cNvPr id="5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428FF95-32C1-41C9-9142-F4B1B87D0FE3}" type="datetime4">
              <a:rPr lang="en-US" smtClean="0"/>
              <a:pPr>
                <a:defRPr/>
              </a:pPr>
              <a:t>October 24, 2016</a:t>
            </a:fld>
            <a:endParaRPr lang="es-ES_tradn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96CC45-9F15-4B52-8D35-1C2F56209705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4029485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72596" y="274638"/>
            <a:ext cx="8403458" cy="1143000"/>
          </a:xfrm>
        </p:spPr>
        <p:txBody>
          <a:bodyPr/>
          <a:lstStyle/>
          <a:p>
            <a:r>
              <a:rPr lang="es-ES_tradnl" dirty="0" smtClean="0"/>
              <a:t>Clic para editar título</a:t>
            </a:r>
            <a:endParaRPr lang="es-ES_tradnl" dirty="0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272596" y="1600200"/>
            <a:ext cx="4112079" cy="4525963"/>
          </a:xfrm>
        </p:spPr>
        <p:txBody>
          <a:bodyPr/>
          <a:lstStyle>
            <a:lvl1pPr>
              <a:defRPr sz="22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_tradnl" dirty="0" smtClean="0"/>
              <a:t>Haga clic para modificar el estilo de texto del patrón</a:t>
            </a:r>
          </a:p>
          <a:p>
            <a:pPr lvl="1"/>
            <a:r>
              <a:rPr lang="es-ES_tradnl" dirty="0" smtClean="0"/>
              <a:t>Segundo nivel</a:t>
            </a:r>
          </a:p>
          <a:p>
            <a:pPr lvl="2"/>
            <a:r>
              <a:rPr lang="es-ES_tradnl" dirty="0" smtClean="0"/>
              <a:t>Tercer nivel</a:t>
            </a:r>
          </a:p>
          <a:p>
            <a:pPr lvl="3"/>
            <a:r>
              <a:rPr lang="es-ES_tradnl" dirty="0" smtClean="0"/>
              <a:t>Cuarto nivel</a:t>
            </a:r>
          </a:p>
          <a:p>
            <a:pPr lvl="4"/>
            <a:r>
              <a:rPr lang="es-ES_tradnl" dirty="0" smtClean="0"/>
              <a:t>Quinto nivel</a:t>
            </a:r>
            <a:endParaRPr lang="es-ES_tradnl" dirty="0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4664482" y="1600200"/>
            <a:ext cx="4111218" cy="4525963"/>
          </a:xfrm>
        </p:spPr>
        <p:txBody>
          <a:bodyPr/>
          <a:lstStyle>
            <a:lvl1pPr>
              <a:defRPr sz="22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_tradnl" dirty="0" smtClean="0"/>
              <a:t>Haga clic para modificar el estilo de texto del patrón</a:t>
            </a:r>
          </a:p>
          <a:p>
            <a:pPr lvl="1"/>
            <a:r>
              <a:rPr lang="es-ES_tradnl" dirty="0" smtClean="0"/>
              <a:t>Segundo nivel</a:t>
            </a:r>
          </a:p>
          <a:p>
            <a:pPr lvl="2"/>
            <a:r>
              <a:rPr lang="es-ES_tradnl" dirty="0" smtClean="0"/>
              <a:t>Tercer nivel</a:t>
            </a:r>
          </a:p>
          <a:p>
            <a:pPr lvl="3"/>
            <a:r>
              <a:rPr lang="es-ES_tradnl" dirty="0" smtClean="0"/>
              <a:t>Cuarto nivel</a:t>
            </a:r>
          </a:p>
          <a:p>
            <a:pPr lvl="4"/>
            <a:r>
              <a:rPr lang="es-ES_tradnl" dirty="0" smtClean="0"/>
              <a:t>Quinto nivel</a:t>
            </a:r>
            <a:endParaRPr lang="es-ES_tradnl" dirty="0"/>
          </a:p>
        </p:txBody>
      </p:sp>
      <p:sp>
        <p:nvSpPr>
          <p:cNvPr id="5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6C8DC2-E234-4A0A-B1AA-2B6C5E65B874}" type="datetime4">
              <a:rPr lang="en-US" smtClean="0"/>
              <a:pPr>
                <a:defRPr/>
              </a:pPr>
              <a:t>October 24, 2016</a:t>
            </a:fld>
            <a:endParaRPr lang="es-ES_tradnl"/>
          </a:p>
        </p:txBody>
      </p:sp>
      <p:sp>
        <p:nvSpPr>
          <p:cNvPr id="6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ES_tradnl"/>
              <a:t>The optional page footer is 8pt Arial</a:t>
            </a:r>
          </a:p>
        </p:txBody>
      </p:sp>
      <p:sp>
        <p:nvSpPr>
          <p:cNvPr id="7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B30CB32-30B6-4CC2-A13B-0F1517792D32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5968825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_tradnl" smtClean="0"/>
              <a:t>Clic para editar título</a:t>
            </a:r>
            <a:endParaRPr lang="es-ES_tradnl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303781" y="1770877"/>
            <a:ext cx="4080893" cy="639762"/>
          </a:xfrm>
        </p:spPr>
        <p:txBody>
          <a:bodyPr anchor="b">
            <a:noAutofit/>
          </a:bodyPr>
          <a:lstStyle>
            <a:lvl1pPr marL="0" indent="0">
              <a:buNone/>
              <a:defRPr sz="22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_tradnl" dirty="0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303781" y="2410639"/>
            <a:ext cx="4080893" cy="3951288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_tradnl" dirty="0" smtClean="0"/>
              <a:t>Haga clic para modificar el estilo de texto del patrón</a:t>
            </a:r>
          </a:p>
          <a:p>
            <a:pPr lvl="1"/>
            <a:r>
              <a:rPr lang="es-ES_tradnl" dirty="0" smtClean="0"/>
              <a:t>Segundo nivel</a:t>
            </a:r>
          </a:p>
          <a:p>
            <a:pPr lvl="2"/>
            <a:r>
              <a:rPr lang="es-ES_tradnl" dirty="0" smtClean="0"/>
              <a:t>Tercer nivel</a:t>
            </a:r>
          </a:p>
          <a:p>
            <a:pPr lvl="3"/>
            <a:r>
              <a:rPr lang="es-ES_tradnl" dirty="0" smtClean="0"/>
              <a:t>Cuarto nivel</a:t>
            </a:r>
          </a:p>
          <a:p>
            <a:pPr lvl="4"/>
            <a:r>
              <a:rPr lang="es-ES_tradnl" dirty="0" smtClean="0"/>
              <a:t>Quinto nivel</a:t>
            </a:r>
            <a:endParaRPr lang="es-ES_tradnl" dirty="0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4668797" y="1779018"/>
            <a:ext cx="4106904" cy="639762"/>
          </a:xfrm>
        </p:spPr>
        <p:txBody>
          <a:bodyPr anchor="b">
            <a:noAutofit/>
          </a:bodyPr>
          <a:lstStyle>
            <a:lvl1pPr marL="0" indent="0">
              <a:buNone/>
              <a:defRPr sz="22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_tradnl" dirty="0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4685730" y="2410639"/>
            <a:ext cx="4041775" cy="3951288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_tradnl" dirty="0" smtClean="0"/>
              <a:t>Haga clic para modificar el estilo de texto del patrón</a:t>
            </a:r>
          </a:p>
          <a:p>
            <a:pPr lvl="1"/>
            <a:r>
              <a:rPr lang="es-ES_tradnl" dirty="0" smtClean="0"/>
              <a:t>Segundo nivel</a:t>
            </a:r>
          </a:p>
          <a:p>
            <a:pPr lvl="2"/>
            <a:r>
              <a:rPr lang="es-ES_tradnl" dirty="0" smtClean="0"/>
              <a:t>Tercer nivel</a:t>
            </a:r>
          </a:p>
          <a:p>
            <a:pPr lvl="3"/>
            <a:r>
              <a:rPr lang="es-ES_tradnl" dirty="0" smtClean="0"/>
              <a:t>Cuarto nivel</a:t>
            </a:r>
          </a:p>
          <a:p>
            <a:pPr lvl="4"/>
            <a:r>
              <a:rPr lang="es-ES_tradnl" dirty="0" smtClean="0"/>
              <a:t>Quinto nivel</a:t>
            </a:r>
            <a:endParaRPr lang="es-ES_tradnl" dirty="0"/>
          </a:p>
        </p:txBody>
      </p:sp>
      <p:sp>
        <p:nvSpPr>
          <p:cNvPr id="7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DEE2BFE-F696-4F85-BF34-119DD7EC2389}" type="datetime4">
              <a:rPr lang="en-US" smtClean="0"/>
              <a:pPr>
                <a:defRPr/>
              </a:pPr>
              <a:t>October 24, 2016</a:t>
            </a:fld>
            <a:endParaRPr lang="es-ES_tradnl"/>
          </a:p>
        </p:txBody>
      </p:sp>
      <p:sp>
        <p:nvSpPr>
          <p:cNvPr id="8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ES_tradnl"/>
              <a:t>The optional page footer is 8pt Arial</a:t>
            </a:r>
          </a:p>
        </p:txBody>
      </p:sp>
      <p:sp>
        <p:nvSpPr>
          <p:cNvPr id="9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277C47-7FE4-44F1-9007-3967E1491E05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40999716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smtClean="0"/>
              <a:t>Clic para editar título</a:t>
            </a:r>
            <a:endParaRPr lang="es-ES_tradnl"/>
          </a:p>
        </p:txBody>
      </p:sp>
      <p:sp>
        <p:nvSpPr>
          <p:cNvPr id="3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0FD9E9F-0726-4887-97B7-579C73B7A8E4}" type="datetime4">
              <a:rPr lang="en-US" smtClean="0"/>
              <a:pPr>
                <a:defRPr/>
              </a:pPr>
              <a:t>October 24, 2016</a:t>
            </a:fld>
            <a:endParaRPr lang="es-ES_tradnl"/>
          </a:p>
        </p:txBody>
      </p:sp>
      <p:sp>
        <p:nvSpPr>
          <p:cNvPr id="4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ES_tradnl"/>
              <a:t>The optional page footer is 8pt Arial</a:t>
            </a:r>
          </a:p>
        </p:txBody>
      </p:sp>
      <p:sp>
        <p:nvSpPr>
          <p:cNvPr id="5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6EDE19-BC4B-4647-9F78-20F8180CB6A7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6275132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A2E903-8DAF-4639-95E8-9891966979B4}" type="datetime4">
              <a:rPr lang="en-US" smtClean="0"/>
              <a:pPr>
                <a:defRPr/>
              </a:pPr>
              <a:t>October 24, 2016</a:t>
            </a:fld>
            <a:endParaRPr lang="es-ES_tradnl"/>
          </a:p>
        </p:txBody>
      </p:sp>
      <p:sp>
        <p:nvSpPr>
          <p:cNvPr id="3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ES_tradnl"/>
              <a:t>The optional page footer is 8pt Arial</a:t>
            </a:r>
          </a:p>
        </p:txBody>
      </p:sp>
      <p:sp>
        <p:nvSpPr>
          <p:cNvPr id="4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61DFC5-B4B6-42CB-A934-9605A5AEF345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50144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_tradnl" smtClean="0"/>
              <a:t>Clic para editar título</a:t>
            </a:r>
            <a:endParaRPr lang="es-ES_tradnl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lang="es-ES_tradnl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</p:txBody>
      </p:sp>
      <p:sp>
        <p:nvSpPr>
          <p:cNvPr id="5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56FFAB-6E97-4BF1-8E3D-00C0062E355B}" type="datetime4">
              <a:rPr lang="en-US" smtClean="0"/>
              <a:pPr>
                <a:defRPr/>
              </a:pPr>
              <a:t>October 24, 2016</a:t>
            </a:fld>
            <a:endParaRPr lang="es-ES_tradnl"/>
          </a:p>
        </p:txBody>
      </p:sp>
      <p:sp>
        <p:nvSpPr>
          <p:cNvPr id="6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ES_tradnl"/>
              <a:t>The optional page footer is 8pt Arial</a:t>
            </a:r>
          </a:p>
        </p:txBody>
      </p:sp>
      <p:sp>
        <p:nvSpPr>
          <p:cNvPr id="7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F356575-53E6-49DE-BE86-30AAACD2D646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1398112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_tradnl" smtClean="0"/>
              <a:t>Clic para editar título</a:t>
            </a:r>
            <a:endParaRPr lang="es-ES_tradnl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_tradnl" noProof="0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</p:txBody>
      </p:sp>
      <p:sp>
        <p:nvSpPr>
          <p:cNvPr id="5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7BAE3AC-46FF-4402-BBE6-4F43DF229175}" type="datetime4">
              <a:rPr lang="en-US" smtClean="0"/>
              <a:pPr>
                <a:defRPr/>
              </a:pPr>
              <a:t>October 24, 2016</a:t>
            </a:fld>
            <a:endParaRPr lang="es-ES_tradnl"/>
          </a:p>
        </p:txBody>
      </p:sp>
      <p:sp>
        <p:nvSpPr>
          <p:cNvPr id="6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ES_tradnl"/>
              <a:t>The optional page footer is 8pt Arial</a:t>
            </a:r>
          </a:p>
        </p:txBody>
      </p:sp>
      <p:sp>
        <p:nvSpPr>
          <p:cNvPr id="7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6FA3F8E-B4E2-4825-8A4A-F0BCFA8AA943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7953357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8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smtClean="0"/>
              <a:t>Clic para editar título</a:t>
            </a:r>
            <a:endParaRPr lang="es-ES_tradnl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lang="es-ES_tradn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8723B6-698E-4EED-8A24-407ACDC1B6F5}" type="datetime4">
              <a:rPr lang="en-US" smtClean="0"/>
              <a:pPr>
                <a:defRPr/>
              </a:pPr>
              <a:t>October 24, 2016</a:t>
            </a:fld>
            <a:endParaRPr lang="es-ES_tradn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ES_tradnl"/>
              <a:t>The optional page footer is 8pt Arial</a:t>
            </a: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3BD6FB6-173E-4BF4-A427-0A80034E213C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40614926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9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_tradnl" smtClean="0"/>
              <a:t>Clic para editar título</a:t>
            </a:r>
            <a:endParaRPr lang="es-ES_tradnl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lang="es-ES_tradn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01661B-69FB-4483-B29B-3539FA8CB810}" type="datetime4">
              <a:rPr lang="en-US" smtClean="0"/>
              <a:pPr>
                <a:defRPr/>
              </a:pPr>
              <a:t>October 24, 2016</a:t>
            </a:fld>
            <a:endParaRPr lang="es-ES_tradn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ES_tradnl"/>
              <a:t>The optional page footer is 8pt Arial</a:t>
            </a: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CCAA0E-D9C6-44EC-851C-BF3249114BE6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2537810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9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9" descr="PPT_Backgrounds_-03.pn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3224058" y="1958975"/>
            <a:ext cx="5125195" cy="1843403"/>
          </a:xfrm>
        </p:spPr>
        <p:txBody>
          <a:bodyPr anchor="b">
            <a:normAutofit/>
          </a:bodyPr>
          <a:lstStyle>
            <a:lvl1pPr>
              <a:defRPr sz="3600">
                <a:solidFill>
                  <a:schemeClr val="bg1"/>
                </a:solidFill>
              </a:defRPr>
            </a:lvl1pPr>
          </a:lstStyle>
          <a:p>
            <a:r>
              <a:rPr lang="es-ES_tradnl" smtClean="0"/>
              <a:t>Clic para editar título</a:t>
            </a:r>
            <a:endParaRPr lang="es-ES_tradnl" dirty="0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3214096" y="4040288"/>
            <a:ext cx="3622272" cy="2032965"/>
          </a:xfrm>
        </p:spPr>
        <p:txBody>
          <a:bodyPr>
            <a:normAutofit/>
          </a:bodyPr>
          <a:lstStyle>
            <a:lvl1pPr marL="0" indent="0" algn="l">
              <a:buNone/>
              <a:defRPr sz="16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_tradnl" dirty="0" smtClean="0"/>
              <a:t>Haga clic para modificar el estilo de subtítulo del patrón</a:t>
            </a:r>
            <a:endParaRPr lang="es-ES_tradnl" dirty="0"/>
          </a:p>
        </p:txBody>
      </p:sp>
      <p:sp>
        <p:nvSpPr>
          <p:cNvPr id="5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576053-881B-450F-93BD-DFD6EE549BA8}" type="datetime1">
              <a:rPr lang="es-ES_tradnl"/>
              <a:pPr>
                <a:defRPr/>
              </a:pPr>
              <a:t>24/10/2016</a:t>
            </a:fld>
            <a:endParaRPr lang="es-ES_tradnl" dirty="0"/>
          </a:p>
        </p:txBody>
      </p:sp>
      <p:sp>
        <p:nvSpPr>
          <p:cNvPr id="6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ES_tradnl"/>
              <a:t>The optional page footer is 8pt Arial</a:t>
            </a:r>
          </a:p>
        </p:txBody>
      </p:sp>
      <p:sp>
        <p:nvSpPr>
          <p:cNvPr id="7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54AE78-7398-4E86-B2E3-3D65823C816B}" type="slidenum">
              <a:rPr lang="es-ES_tradnl"/>
              <a:pPr>
                <a:defRPr/>
              </a:pPr>
              <a:t>‹Nº›</a:t>
            </a:fld>
            <a:endParaRPr lang="es-ES_tradnl" dirty="0"/>
          </a:p>
        </p:txBody>
      </p:sp>
    </p:spTree>
    <p:extLst>
      <p:ext uri="{BB962C8B-B14F-4D97-AF65-F5344CB8AC3E}">
        <p14:creationId xmlns:p14="http://schemas.microsoft.com/office/powerpoint/2010/main" val="35115143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9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80988" y="283027"/>
            <a:ext cx="8300950" cy="1143000"/>
          </a:xfrm>
        </p:spPr>
        <p:txBody>
          <a:bodyPr/>
          <a:lstStyle/>
          <a:p>
            <a:r>
              <a:rPr lang="es-ES_tradnl" smtClean="0"/>
              <a:t>Clic para editar título</a:t>
            </a:r>
            <a:endParaRPr lang="es-ES_tradnl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lang="es-ES_tradn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CD0E3C-77F6-49AD-9FD6-7F84DFD63F08}" type="datetime1">
              <a:rPr lang="es-ES_tradnl"/>
              <a:pPr>
                <a:defRPr/>
              </a:pPr>
              <a:t>24/10/2016</a:t>
            </a:fld>
            <a:endParaRPr lang="es-ES_tradnl" dirty="0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ES_tradnl"/>
              <a:t>The optional page footer is 8pt Arial</a:t>
            </a: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404CCE-C8B7-46D6-B557-E49A7B69D80F}" type="slidenum">
              <a:rPr lang="es-ES_tradnl"/>
              <a:pPr>
                <a:defRPr/>
              </a:pPr>
              <a:t>‹Nº›</a:t>
            </a:fld>
            <a:endParaRPr lang="es-ES_tradnl" dirty="0"/>
          </a:p>
        </p:txBody>
      </p:sp>
    </p:spTree>
    <p:extLst>
      <p:ext uri="{BB962C8B-B14F-4D97-AF65-F5344CB8AC3E}">
        <p14:creationId xmlns:p14="http://schemas.microsoft.com/office/powerpoint/2010/main" val="29551508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9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9" descr="web_map.pn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790" r="443"/>
          <a:stretch>
            <a:fillRect/>
          </a:stretch>
        </p:blipFill>
        <p:spPr bwMode="auto">
          <a:xfrm>
            <a:off x="368300" y="1738313"/>
            <a:ext cx="8407400" cy="441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smtClean="0"/>
              <a:t>Clic para editar título</a:t>
            </a:r>
            <a:endParaRPr lang="es-ES_tradn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0F0516-A758-450A-8787-54A9AE23A326}" type="datetime1">
              <a:rPr lang="es-ES_tradnl"/>
              <a:pPr>
                <a:defRPr/>
              </a:pPr>
              <a:t>24/10/2016</a:t>
            </a:fld>
            <a:endParaRPr lang="es-ES_tradnl" dirty="0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ES_tradnl"/>
              <a:t>The optional page footer is 8pt Arial</a:t>
            </a: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B4A093-4C1B-4C48-A35F-C0B679AD3788}" type="slidenum">
              <a:rPr lang="es-ES_tradnl"/>
              <a:pPr>
                <a:defRPr/>
              </a:pPr>
              <a:t>‹Nº›</a:t>
            </a:fld>
            <a:endParaRPr lang="es-ES_tradnl" dirty="0"/>
          </a:p>
        </p:txBody>
      </p:sp>
    </p:spTree>
    <p:extLst>
      <p:ext uri="{BB962C8B-B14F-4D97-AF65-F5344CB8AC3E}">
        <p14:creationId xmlns:p14="http://schemas.microsoft.com/office/powerpoint/2010/main" val="42910311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9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9" descr="PPT_Backgrounds-05.pn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Imagen 11" descr="Noatum RGB+ copia.png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5075" y="6261100"/>
            <a:ext cx="1276350" cy="454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669448" y="637037"/>
            <a:ext cx="4106252" cy="2779400"/>
          </a:xfrm>
        </p:spPr>
        <p:txBody>
          <a:bodyPr anchor="b">
            <a:normAutofit/>
          </a:bodyPr>
          <a:lstStyle>
            <a:lvl1pPr algn="l">
              <a:defRPr sz="3600" b="1" cap="none"/>
            </a:lvl1pPr>
          </a:lstStyle>
          <a:p>
            <a:r>
              <a:rPr lang="es-ES_tradnl" dirty="0" smtClean="0"/>
              <a:t>Clic para editar título</a:t>
            </a:r>
            <a:endParaRPr lang="es-ES_tradnl" dirty="0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4669447" y="3507147"/>
            <a:ext cx="4106253" cy="1813125"/>
          </a:xfrm>
        </p:spPr>
        <p:txBody>
          <a:bodyPr/>
          <a:lstStyle>
            <a:lvl1pPr marL="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_tradnl" dirty="0" smtClean="0"/>
              <a:t>Haga clic para modificar el estilo de texto del patrón</a:t>
            </a:r>
          </a:p>
        </p:txBody>
      </p:sp>
      <p:sp>
        <p:nvSpPr>
          <p:cNvPr id="6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A49F73-9F53-4A7F-8A7C-E896A1D4008E}" type="datetime1">
              <a:rPr lang="es-ES_tradnl"/>
              <a:pPr>
                <a:defRPr/>
              </a:pPr>
              <a:t>24/10/2016</a:t>
            </a:fld>
            <a:endParaRPr lang="es-ES_tradnl" dirty="0"/>
          </a:p>
        </p:txBody>
      </p:sp>
      <p:sp>
        <p:nvSpPr>
          <p:cNvPr id="7" name="Marcador de número de diapositiva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6CA51C3-5486-4237-B3BC-8D66C4246D43}" type="slidenum">
              <a:rPr lang="es-ES_tradnl"/>
              <a:pPr>
                <a:defRPr/>
              </a:pPr>
              <a:t>‹Nº›</a:t>
            </a:fld>
            <a:endParaRPr lang="es-ES_tradnl" dirty="0"/>
          </a:p>
        </p:txBody>
      </p:sp>
      <p:sp>
        <p:nvSpPr>
          <p:cNvPr id="8" name="Marcador de pie de página 4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ES_tradnl"/>
              <a:t>The optional page footer is 8pt Arial</a:t>
            </a:r>
          </a:p>
        </p:txBody>
      </p:sp>
    </p:spTree>
    <p:extLst>
      <p:ext uri="{BB962C8B-B14F-4D97-AF65-F5344CB8AC3E}">
        <p14:creationId xmlns:p14="http://schemas.microsoft.com/office/powerpoint/2010/main" val="23103597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9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1_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9" descr="PPT_Backgrounds-06.pn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Imagen 11" descr="Noatum RGB+ copia.png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5075" y="6261100"/>
            <a:ext cx="1276350" cy="454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661307" y="643199"/>
            <a:ext cx="4114393" cy="2779400"/>
          </a:xfrm>
        </p:spPr>
        <p:txBody>
          <a:bodyPr anchor="b">
            <a:normAutofit/>
          </a:bodyPr>
          <a:lstStyle>
            <a:lvl1pPr algn="l">
              <a:defRPr sz="3600" b="1" cap="none">
                <a:solidFill>
                  <a:schemeClr val="tx1"/>
                </a:solidFill>
              </a:defRPr>
            </a:lvl1pPr>
          </a:lstStyle>
          <a:p>
            <a:r>
              <a:rPr lang="es-ES_tradnl" dirty="0" smtClean="0"/>
              <a:t>Clic para editar título</a:t>
            </a:r>
            <a:endParaRPr lang="es-ES_tradnl" dirty="0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4661306" y="3516218"/>
            <a:ext cx="4114394" cy="1813125"/>
          </a:xfrm>
        </p:spPr>
        <p:txBody>
          <a:bodyPr/>
          <a:lstStyle>
            <a:lvl1pPr marL="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_tradnl" dirty="0" smtClean="0"/>
              <a:t>Haga clic para modificar el estilo de texto del patrón</a:t>
            </a:r>
          </a:p>
        </p:txBody>
      </p:sp>
      <p:sp>
        <p:nvSpPr>
          <p:cNvPr id="6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773741-21FE-4E67-9254-D05AE6369908}" type="datetime1">
              <a:rPr lang="es-ES_tradnl"/>
              <a:pPr>
                <a:defRPr/>
              </a:pPr>
              <a:t>24/10/2016</a:t>
            </a:fld>
            <a:endParaRPr lang="es-ES_tradnl" dirty="0"/>
          </a:p>
        </p:txBody>
      </p:sp>
      <p:sp>
        <p:nvSpPr>
          <p:cNvPr id="7" name="Marcador de número de diapositiva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FF031A-57A5-4ECA-9129-13C68DD143E9}" type="slidenum">
              <a:rPr lang="es-ES_tradnl"/>
              <a:pPr>
                <a:defRPr/>
              </a:pPr>
              <a:t>‹Nº›</a:t>
            </a:fld>
            <a:endParaRPr lang="es-ES_tradnl" dirty="0"/>
          </a:p>
        </p:txBody>
      </p:sp>
    </p:spTree>
    <p:extLst>
      <p:ext uri="{BB962C8B-B14F-4D97-AF65-F5344CB8AC3E}">
        <p14:creationId xmlns:p14="http://schemas.microsoft.com/office/powerpoint/2010/main" val="22003425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9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2_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9" descr="PPT_Backgrounds-04.pn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661307" y="643199"/>
            <a:ext cx="4114393" cy="2779400"/>
          </a:xfrm>
        </p:spPr>
        <p:txBody>
          <a:bodyPr anchor="b">
            <a:normAutofit/>
          </a:bodyPr>
          <a:lstStyle>
            <a:lvl1pPr algn="l">
              <a:defRPr sz="3600" b="1" cap="none">
                <a:solidFill>
                  <a:schemeClr val="tx1"/>
                </a:solidFill>
              </a:defRPr>
            </a:lvl1pPr>
          </a:lstStyle>
          <a:p>
            <a:r>
              <a:rPr lang="es-ES_tradnl" dirty="0" smtClean="0"/>
              <a:t>Clic para editar título</a:t>
            </a:r>
            <a:endParaRPr lang="es-ES_tradnl" dirty="0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4661306" y="3516218"/>
            <a:ext cx="4114394" cy="1813125"/>
          </a:xfrm>
        </p:spPr>
        <p:txBody>
          <a:bodyPr/>
          <a:lstStyle>
            <a:lvl1pPr marL="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_tradnl" dirty="0" smtClean="0"/>
              <a:t>Haga clic para modificar el estilo de texto del patrón</a:t>
            </a:r>
          </a:p>
        </p:txBody>
      </p:sp>
      <p:sp>
        <p:nvSpPr>
          <p:cNvPr id="5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A0C5E8-6973-45B3-BAD1-98627FC149C1}" type="datetime1">
              <a:rPr lang="es-ES_tradnl"/>
              <a:pPr>
                <a:defRPr/>
              </a:pPr>
              <a:t>24/10/2016</a:t>
            </a:fld>
            <a:endParaRPr lang="es-ES_tradnl" dirty="0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024B2F-49A7-4B98-AA63-4464800EF6EB}" type="slidenum">
              <a:rPr lang="es-ES_tradnl"/>
              <a:pPr>
                <a:defRPr/>
              </a:pPr>
              <a:t>‹Nº›</a:t>
            </a:fld>
            <a:endParaRPr lang="es-ES_tradnl" dirty="0"/>
          </a:p>
        </p:txBody>
      </p:sp>
    </p:spTree>
    <p:extLst>
      <p:ext uri="{BB962C8B-B14F-4D97-AF65-F5344CB8AC3E}">
        <p14:creationId xmlns:p14="http://schemas.microsoft.com/office/powerpoint/2010/main" val="20614396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9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72596" y="274638"/>
            <a:ext cx="8403458" cy="1143000"/>
          </a:xfrm>
        </p:spPr>
        <p:txBody>
          <a:bodyPr/>
          <a:lstStyle/>
          <a:p>
            <a:r>
              <a:rPr lang="es-ES_tradnl" dirty="0" smtClean="0"/>
              <a:t>Clic para editar título</a:t>
            </a:r>
            <a:endParaRPr lang="es-ES_tradnl" dirty="0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272596" y="1600200"/>
            <a:ext cx="4112079" cy="4525963"/>
          </a:xfrm>
        </p:spPr>
        <p:txBody>
          <a:bodyPr/>
          <a:lstStyle>
            <a:lvl1pPr>
              <a:defRPr sz="22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_tradnl" dirty="0" smtClean="0"/>
              <a:t>Haga clic para modificar el estilo de texto del patrón</a:t>
            </a:r>
          </a:p>
          <a:p>
            <a:pPr lvl="1"/>
            <a:r>
              <a:rPr lang="es-ES_tradnl" dirty="0" smtClean="0"/>
              <a:t>Segundo nivel</a:t>
            </a:r>
          </a:p>
          <a:p>
            <a:pPr lvl="2"/>
            <a:r>
              <a:rPr lang="es-ES_tradnl" dirty="0" smtClean="0"/>
              <a:t>Tercer nivel</a:t>
            </a:r>
          </a:p>
          <a:p>
            <a:pPr lvl="3"/>
            <a:r>
              <a:rPr lang="es-ES_tradnl" dirty="0" smtClean="0"/>
              <a:t>Cuarto nivel</a:t>
            </a:r>
          </a:p>
          <a:p>
            <a:pPr lvl="4"/>
            <a:r>
              <a:rPr lang="es-ES_tradnl" dirty="0" smtClean="0"/>
              <a:t>Quinto nivel</a:t>
            </a:r>
            <a:endParaRPr lang="es-ES_tradnl" dirty="0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4664482" y="1600200"/>
            <a:ext cx="4111218" cy="4525963"/>
          </a:xfrm>
        </p:spPr>
        <p:txBody>
          <a:bodyPr/>
          <a:lstStyle>
            <a:lvl1pPr>
              <a:defRPr sz="22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_tradnl" dirty="0" smtClean="0"/>
              <a:t>Haga clic para modificar el estilo de texto del patrón</a:t>
            </a:r>
          </a:p>
          <a:p>
            <a:pPr lvl="1"/>
            <a:r>
              <a:rPr lang="es-ES_tradnl" dirty="0" smtClean="0"/>
              <a:t>Segundo nivel</a:t>
            </a:r>
          </a:p>
          <a:p>
            <a:pPr lvl="2"/>
            <a:r>
              <a:rPr lang="es-ES_tradnl" dirty="0" smtClean="0"/>
              <a:t>Tercer nivel</a:t>
            </a:r>
          </a:p>
          <a:p>
            <a:pPr lvl="3"/>
            <a:r>
              <a:rPr lang="es-ES_tradnl" dirty="0" smtClean="0"/>
              <a:t>Cuarto nivel</a:t>
            </a:r>
          </a:p>
          <a:p>
            <a:pPr lvl="4"/>
            <a:r>
              <a:rPr lang="es-ES_tradnl" dirty="0" smtClean="0"/>
              <a:t>Quinto nivel</a:t>
            </a:r>
            <a:endParaRPr lang="es-ES_tradnl" dirty="0"/>
          </a:p>
        </p:txBody>
      </p:sp>
      <p:sp>
        <p:nvSpPr>
          <p:cNvPr id="5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BA90B1-DCF3-4022-A7A8-557B482AB8BC}" type="datetime1">
              <a:rPr lang="es-ES_tradnl"/>
              <a:pPr>
                <a:defRPr/>
              </a:pPr>
              <a:t>24/10/2016</a:t>
            </a:fld>
            <a:endParaRPr lang="es-ES_tradnl" dirty="0"/>
          </a:p>
        </p:txBody>
      </p:sp>
      <p:sp>
        <p:nvSpPr>
          <p:cNvPr id="6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ES_tradnl"/>
              <a:t>The optional page footer is 8pt Arial</a:t>
            </a:r>
          </a:p>
        </p:txBody>
      </p:sp>
      <p:sp>
        <p:nvSpPr>
          <p:cNvPr id="7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194A909-5254-4E33-9BB7-D1463C1D71D7}" type="slidenum">
              <a:rPr lang="es-ES_tradnl"/>
              <a:pPr>
                <a:defRPr/>
              </a:pPr>
              <a:t>‹Nº›</a:t>
            </a:fld>
            <a:endParaRPr lang="es-ES_tradnl" dirty="0"/>
          </a:p>
        </p:txBody>
      </p:sp>
    </p:spTree>
    <p:extLst>
      <p:ext uri="{BB962C8B-B14F-4D97-AF65-F5344CB8AC3E}">
        <p14:creationId xmlns:p14="http://schemas.microsoft.com/office/powerpoint/2010/main" val="24785144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9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_tradnl" smtClean="0"/>
              <a:t>Clic para editar título</a:t>
            </a:r>
            <a:endParaRPr lang="es-ES_tradnl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303781" y="1770877"/>
            <a:ext cx="4080893" cy="639762"/>
          </a:xfrm>
        </p:spPr>
        <p:txBody>
          <a:bodyPr anchor="b">
            <a:noAutofit/>
          </a:bodyPr>
          <a:lstStyle>
            <a:lvl1pPr marL="0" indent="0">
              <a:buNone/>
              <a:defRPr sz="22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_tradnl" dirty="0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303781" y="2410639"/>
            <a:ext cx="4080893" cy="3951288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_tradnl" dirty="0" smtClean="0"/>
              <a:t>Haga clic para modificar el estilo de texto del patrón</a:t>
            </a:r>
          </a:p>
          <a:p>
            <a:pPr lvl="1"/>
            <a:r>
              <a:rPr lang="es-ES_tradnl" dirty="0" smtClean="0"/>
              <a:t>Segundo nivel</a:t>
            </a:r>
          </a:p>
          <a:p>
            <a:pPr lvl="2"/>
            <a:r>
              <a:rPr lang="es-ES_tradnl" dirty="0" smtClean="0"/>
              <a:t>Tercer nivel</a:t>
            </a:r>
          </a:p>
          <a:p>
            <a:pPr lvl="3"/>
            <a:r>
              <a:rPr lang="es-ES_tradnl" dirty="0" smtClean="0"/>
              <a:t>Cuarto nivel</a:t>
            </a:r>
          </a:p>
          <a:p>
            <a:pPr lvl="4"/>
            <a:r>
              <a:rPr lang="es-ES_tradnl" dirty="0" smtClean="0"/>
              <a:t>Quinto nivel</a:t>
            </a:r>
            <a:endParaRPr lang="es-ES_tradnl" dirty="0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4668797" y="1779018"/>
            <a:ext cx="4106904" cy="639762"/>
          </a:xfrm>
        </p:spPr>
        <p:txBody>
          <a:bodyPr anchor="b">
            <a:noAutofit/>
          </a:bodyPr>
          <a:lstStyle>
            <a:lvl1pPr marL="0" indent="0">
              <a:buNone/>
              <a:defRPr sz="22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_tradnl" dirty="0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4685730" y="2410639"/>
            <a:ext cx="4041775" cy="3951288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_tradnl" dirty="0" smtClean="0"/>
              <a:t>Haga clic para modificar el estilo de texto del patrón</a:t>
            </a:r>
          </a:p>
          <a:p>
            <a:pPr lvl="1"/>
            <a:r>
              <a:rPr lang="es-ES_tradnl" dirty="0" smtClean="0"/>
              <a:t>Segundo nivel</a:t>
            </a:r>
          </a:p>
          <a:p>
            <a:pPr lvl="2"/>
            <a:r>
              <a:rPr lang="es-ES_tradnl" dirty="0" smtClean="0"/>
              <a:t>Tercer nivel</a:t>
            </a:r>
          </a:p>
          <a:p>
            <a:pPr lvl="3"/>
            <a:r>
              <a:rPr lang="es-ES_tradnl" dirty="0" smtClean="0"/>
              <a:t>Cuarto nivel</a:t>
            </a:r>
          </a:p>
          <a:p>
            <a:pPr lvl="4"/>
            <a:r>
              <a:rPr lang="es-ES_tradnl" dirty="0" smtClean="0"/>
              <a:t>Quinto nivel</a:t>
            </a:r>
            <a:endParaRPr lang="es-ES_tradnl" dirty="0"/>
          </a:p>
        </p:txBody>
      </p:sp>
      <p:sp>
        <p:nvSpPr>
          <p:cNvPr id="7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293951-DB44-476A-894B-6D5E150DE19E}" type="datetime1">
              <a:rPr lang="es-ES_tradnl"/>
              <a:pPr>
                <a:defRPr/>
              </a:pPr>
              <a:t>24/10/2016</a:t>
            </a:fld>
            <a:endParaRPr lang="es-ES_tradnl" dirty="0"/>
          </a:p>
        </p:txBody>
      </p:sp>
      <p:sp>
        <p:nvSpPr>
          <p:cNvPr id="8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ES_tradnl"/>
              <a:t>The optional page footer is 8pt Arial</a:t>
            </a:r>
          </a:p>
        </p:txBody>
      </p:sp>
      <p:sp>
        <p:nvSpPr>
          <p:cNvPr id="9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B86244-9028-4B33-AA0B-8652B563BA47}" type="slidenum">
              <a:rPr lang="es-ES_tradnl"/>
              <a:pPr>
                <a:defRPr/>
              </a:pPr>
              <a:t>‹Nº›</a:t>
            </a:fld>
            <a:endParaRPr lang="es-ES_tradnl" dirty="0"/>
          </a:p>
        </p:txBody>
      </p:sp>
    </p:spTree>
    <p:extLst>
      <p:ext uri="{BB962C8B-B14F-4D97-AF65-F5344CB8AC3E}">
        <p14:creationId xmlns:p14="http://schemas.microsoft.com/office/powerpoint/2010/main" val="6360122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9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smtClean="0"/>
              <a:t>Clic para editar título</a:t>
            </a:r>
            <a:endParaRPr lang="es-ES_tradnl"/>
          </a:p>
        </p:txBody>
      </p:sp>
      <p:sp>
        <p:nvSpPr>
          <p:cNvPr id="3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EC284B7-7DDD-41E7-A7D9-611B7ACC10B8}" type="datetime1">
              <a:rPr lang="es-ES_tradnl"/>
              <a:pPr>
                <a:defRPr/>
              </a:pPr>
              <a:t>24/10/2016</a:t>
            </a:fld>
            <a:endParaRPr lang="es-ES_tradnl" dirty="0"/>
          </a:p>
        </p:txBody>
      </p:sp>
      <p:sp>
        <p:nvSpPr>
          <p:cNvPr id="4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ES_tradnl"/>
              <a:t>The optional page footer is 8pt Arial</a:t>
            </a:r>
          </a:p>
        </p:txBody>
      </p:sp>
      <p:sp>
        <p:nvSpPr>
          <p:cNvPr id="5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73FD19E-526A-4662-A0C7-E5FC59C8D14B}" type="slidenum">
              <a:rPr lang="es-ES_tradnl"/>
              <a:pPr>
                <a:defRPr/>
              </a:pPr>
              <a:t>‹Nº›</a:t>
            </a:fld>
            <a:endParaRPr lang="es-ES_tradnl" dirty="0"/>
          </a:p>
        </p:txBody>
      </p:sp>
    </p:spTree>
    <p:extLst>
      <p:ext uri="{BB962C8B-B14F-4D97-AF65-F5344CB8AC3E}">
        <p14:creationId xmlns:p14="http://schemas.microsoft.com/office/powerpoint/2010/main" val="4697544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10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CD996D-A6FF-4FEB-9760-8CB47048E7ED}" type="datetime1">
              <a:rPr lang="es-ES_tradnl"/>
              <a:pPr>
                <a:defRPr/>
              </a:pPr>
              <a:t>24/10/2016</a:t>
            </a:fld>
            <a:endParaRPr lang="es-ES_tradnl" dirty="0"/>
          </a:p>
        </p:txBody>
      </p:sp>
      <p:sp>
        <p:nvSpPr>
          <p:cNvPr id="3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ES_tradnl"/>
              <a:t>The optional page footer is 8pt Arial</a:t>
            </a:r>
          </a:p>
        </p:txBody>
      </p:sp>
      <p:sp>
        <p:nvSpPr>
          <p:cNvPr id="4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AA2CF9-FA5E-45C4-85A7-633A2244BF7F}" type="slidenum">
              <a:rPr lang="es-ES_tradnl"/>
              <a:pPr>
                <a:defRPr/>
              </a:pPr>
              <a:t>‹Nº›</a:t>
            </a:fld>
            <a:endParaRPr lang="es-ES_tradnl" dirty="0"/>
          </a:p>
        </p:txBody>
      </p:sp>
    </p:spTree>
    <p:extLst>
      <p:ext uri="{BB962C8B-B14F-4D97-AF65-F5344CB8AC3E}">
        <p14:creationId xmlns:p14="http://schemas.microsoft.com/office/powerpoint/2010/main" val="36354310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10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_tradnl" smtClean="0"/>
              <a:t>Clic para editar título</a:t>
            </a:r>
            <a:endParaRPr lang="es-ES_tradnl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lang="es-ES_tradnl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</p:txBody>
      </p:sp>
      <p:sp>
        <p:nvSpPr>
          <p:cNvPr id="5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668DD6-CEE6-4B27-AE73-607D6648B507}" type="datetime1">
              <a:rPr lang="es-ES_tradnl"/>
              <a:pPr>
                <a:defRPr/>
              </a:pPr>
              <a:t>24/10/2016</a:t>
            </a:fld>
            <a:endParaRPr lang="es-ES_tradnl" dirty="0"/>
          </a:p>
        </p:txBody>
      </p:sp>
      <p:sp>
        <p:nvSpPr>
          <p:cNvPr id="6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ES_tradnl"/>
              <a:t>The optional page footer is 8pt Arial</a:t>
            </a:r>
          </a:p>
        </p:txBody>
      </p:sp>
      <p:sp>
        <p:nvSpPr>
          <p:cNvPr id="7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94253E-44EA-44AC-B4F6-79A40257C50F}" type="slidenum">
              <a:rPr lang="es-ES_tradnl"/>
              <a:pPr>
                <a:defRPr/>
              </a:pPr>
              <a:t>‹Nº›</a:t>
            </a:fld>
            <a:endParaRPr lang="es-ES_tradnl" dirty="0"/>
          </a:p>
        </p:txBody>
      </p:sp>
    </p:spTree>
    <p:extLst>
      <p:ext uri="{BB962C8B-B14F-4D97-AF65-F5344CB8AC3E}">
        <p14:creationId xmlns:p14="http://schemas.microsoft.com/office/powerpoint/2010/main" val="17784944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10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_tradnl" smtClean="0"/>
              <a:t>Clic para editar título</a:t>
            </a:r>
            <a:endParaRPr lang="es-ES_tradnl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_tradnl" noProof="0" dirty="0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</p:txBody>
      </p:sp>
      <p:sp>
        <p:nvSpPr>
          <p:cNvPr id="5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30CB2D-62A9-4EE7-A43D-E262DC7B27A7}" type="datetime1">
              <a:rPr lang="es-ES_tradnl"/>
              <a:pPr>
                <a:defRPr/>
              </a:pPr>
              <a:t>24/10/2016</a:t>
            </a:fld>
            <a:endParaRPr lang="es-ES_tradnl" dirty="0"/>
          </a:p>
        </p:txBody>
      </p:sp>
      <p:sp>
        <p:nvSpPr>
          <p:cNvPr id="6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ES_tradnl"/>
              <a:t>The optional page footer is 8pt Arial</a:t>
            </a:r>
          </a:p>
        </p:txBody>
      </p:sp>
      <p:sp>
        <p:nvSpPr>
          <p:cNvPr id="7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5F716D-0052-4814-9D7A-ECA37F54DC2E}" type="slidenum">
              <a:rPr lang="es-ES_tradnl"/>
              <a:pPr>
                <a:defRPr/>
              </a:pPr>
              <a:t>‹Nº›</a:t>
            </a:fld>
            <a:endParaRPr lang="es-ES_tradnl" dirty="0"/>
          </a:p>
        </p:txBody>
      </p:sp>
    </p:spTree>
    <p:extLst>
      <p:ext uri="{BB962C8B-B14F-4D97-AF65-F5344CB8AC3E}">
        <p14:creationId xmlns:p14="http://schemas.microsoft.com/office/powerpoint/2010/main" val="29804693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10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smtClean="0"/>
              <a:t>Clic para editar título</a:t>
            </a:r>
            <a:endParaRPr lang="es-ES_tradnl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lang="es-ES_tradn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B5BFD8-C32B-48C9-A6DD-0A5A5B55A418}" type="datetime1">
              <a:rPr lang="es-ES_tradnl"/>
              <a:pPr>
                <a:defRPr/>
              </a:pPr>
              <a:t>24/10/2016</a:t>
            </a:fld>
            <a:endParaRPr lang="es-ES_tradnl" dirty="0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ES_tradnl"/>
              <a:t>The optional page footer is 8pt Arial</a:t>
            </a: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D521B07-B7C0-4C98-8D35-139DC774AFA6}" type="slidenum">
              <a:rPr lang="es-ES_tradnl"/>
              <a:pPr>
                <a:defRPr/>
              </a:pPr>
              <a:t>‹Nº›</a:t>
            </a:fld>
            <a:endParaRPr lang="es-ES_tradnl" dirty="0"/>
          </a:p>
        </p:txBody>
      </p:sp>
    </p:spTree>
    <p:extLst>
      <p:ext uri="{BB962C8B-B14F-4D97-AF65-F5344CB8AC3E}">
        <p14:creationId xmlns:p14="http://schemas.microsoft.com/office/powerpoint/2010/main" val="31132963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10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_tradnl" smtClean="0"/>
              <a:t>Clic para editar título</a:t>
            </a:r>
            <a:endParaRPr lang="es-ES_tradnl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lang="es-ES_tradn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976967-1D77-4624-9868-CBBD9088C08A}" type="datetime1">
              <a:rPr lang="es-ES_tradnl"/>
              <a:pPr>
                <a:defRPr/>
              </a:pPr>
              <a:t>24/10/2016</a:t>
            </a:fld>
            <a:endParaRPr lang="es-ES_tradnl" dirty="0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ES_tradnl"/>
              <a:t>The optional page footer is 8pt Arial</a:t>
            </a: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8CE7529-2FDF-474F-94CF-0AC8124EFD78}" type="slidenum">
              <a:rPr lang="es-ES_tradnl"/>
              <a:pPr>
                <a:defRPr/>
              </a:pPr>
              <a:t>‹Nº›</a:t>
            </a:fld>
            <a:endParaRPr lang="es-ES_tradnl" dirty="0"/>
          </a:p>
        </p:txBody>
      </p:sp>
    </p:spTree>
    <p:extLst>
      <p:ext uri="{BB962C8B-B14F-4D97-AF65-F5344CB8AC3E}">
        <p14:creationId xmlns:p14="http://schemas.microsoft.com/office/powerpoint/2010/main" val="26625533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10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Marcador de texto"/>
          <p:cNvSpPr>
            <a:spLocks noGrp="1"/>
          </p:cNvSpPr>
          <p:nvPr>
            <p:ph type="body" sz="quarter" idx="13"/>
          </p:nvPr>
        </p:nvSpPr>
        <p:spPr>
          <a:xfrm>
            <a:off x="6699250" y="393700"/>
            <a:ext cx="2019300" cy="606425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3" name="Marcador de fecha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3A708F9-3073-41E7-8472-249357551C00}" type="datetime1">
              <a:rPr lang="es-ES_tradnl" smtClean="0">
                <a:solidFill>
                  <a:srgbClr val="00204E">
                    <a:tint val="75000"/>
                  </a:srgbClr>
                </a:solidFill>
              </a:rPr>
              <a:pPr>
                <a:defRPr/>
              </a:pPr>
              <a:t>24/10/2016</a:t>
            </a:fld>
            <a:endParaRPr lang="es-ES_tradnl">
              <a:solidFill>
                <a:srgbClr val="00204E">
                  <a:tint val="75000"/>
                </a:srgbClr>
              </a:solidFill>
            </a:endParaRPr>
          </a:p>
        </p:txBody>
      </p:sp>
      <p:sp>
        <p:nvSpPr>
          <p:cNvPr id="4" name="Marcador de pie de página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>
              <a:solidFill>
                <a:srgbClr val="00204E">
                  <a:tint val="75000"/>
                </a:srgbClr>
              </a:solidFill>
            </a:endParaRPr>
          </a:p>
        </p:txBody>
      </p:sp>
      <p:sp>
        <p:nvSpPr>
          <p:cNvPr id="5" name="Marcador de número de diapositiva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866F22-CA37-400E-8E26-419042A94D53}" type="slidenum">
              <a:rPr lang="es-ES_tradnl">
                <a:solidFill>
                  <a:srgbClr val="00204E">
                    <a:tint val="75000"/>
                  </a:srgbClr>
                </a:solidFill>
              </a:rPr>
              <a:pPr>
                <a:defRPr/>
              </a:pPr>
              <a:t>‹Nº›</a:t>
            </a:fld>
            <a:endParaRPr lang="es-ES_tradnl">
              <a:solidFill>
                <a:srgbClr val="00204E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249815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10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Diseño personaliza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9480E95-CC3A-48E5-BE05-C09EDA8E2B15}" type="datetime1">
              <a:rPr lang="es-ES_tradnl"/>
              <a:pPr>
                <a:defRPr/>
              </a:pPr>
              <a:t>24/10/2016</a:t>
            </a:fld>
            <a:endParaRPr lang="es-ES_tradnl"/>
          </a:p>
        </p:txBody>
      </p:sp>
      <p:sp>
        <p:nvSpPr>
          <p:cNvPr id="4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0CF5AE-EBC0-4887-955E-BCE50A672566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6127830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10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Marcador de texto"/>
          <p:cNvSpPr>
            <a:spLocks noGrp="1"/>
          </p:cNvSpPr>
          <p:nvPr>
            <p:ph type="body" sz="quarter" idx="13"/>
          </p:nvPr>
        </p:nvSpPr>
        <p:spPr>
          <a:xfrm>
            <a:off x="6699250" y="393700"/>
            <a:ext cx="2019300" cy="606425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3" name="Marcador de fecha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3A708F9-3073-41E7-8472-249357551C00}" type="datetime1">
              <a:rPr lang="es-ES_tradnl" smtClean="0">
                <a:solidFill>
                  <a:srgbClr val="00204E">
                    <a:tint val="75000"/>
                  </a:srgbClr>
                </a:solidFill>
              </a:rPr>
              <a:pPr>
                <a:defRPr/>
              </a:pPr>
              <a:t>24/10/2016</a:t>
            </a:fld>
            <a:endParaRPr lang="es-ES_tradnl">
              <a:solidFill>
                <a:srgbClr val="00204E">
                  <a:tint val="75000"/>
                </a:srgbClr>
              </a:solidFill>
            </a:endParaRPr>
          </a:p>
        </p:txBody>
      </p:sp>
      <p:sp>
        <p:nvSpPr>
          <p:cNvPr id="4" name="Marcador de pie de página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>
              <a:solidFill>
                <a:srgbClr val="00204E">
                  <a:tint val="75000"/>
                </a:srgbClr>
              </a:solidFill>
            </a:endParaRPr>
          </a:p>
        </p:txBody>
      </p:sp>
      <p:sp>
        <p:nvSpPr>
          <p:cNvPr id="5" name="Marcador de número de diapositiva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866F22-CA37-400E-8E26-419042A94D53}" type="slidenum">
              <a:rPr lang="es-ES_tradnl">
                <a:solidFill>
                  <a:srgbClr val="00204E">
                    <a:tint val="75000"/>
                  </a:srgbClr>
                </a:solidFill>
              </a:rPr>
              <a:pPr>
                <a:defRPr/>
              </a:pPr>
              <a:t>‹Nº›</a:t>
            </a:fld>
            <a:endParaRPr lang="es-ES_tradnl">
              <a:solidFill>
                <a:srgbClr val="00204E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643051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3.png"/><Relationship Id="rId4" Type="http://schemas.openxmlformats.org/officeDocument/2006/relationships/image" Target="../media/image1.png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1.xml"/><Relationship Id="rId13" Type="http://schemas.openxmlformats.org/officeDocument/2006/relationships/slideLayout" Target="../slideLayouts/slideLayout26.xml"/><Relationship Id="rId18" Type="http://schemas.openxmlformats.org/officeDocument/2006/relationships/image" Target="../media/image3.png"/><Relationship Id="rId3" Type="http://schemas.openxmlformats.org/officeDocument/2006/relationships/slideLayout" Target="../slideLayouts/slideLayout16.xml"/><Relationship Id="rId7" Type="http://schemas.openxmlformats.org/officeDocument/2006/relationships/slideLayout" Target="../slideLayouts/slideLayout20.xml"/><Relationship Id="rId12" Type="http://schemas.openxmlformats.org/officeDocument/2006/relationships/slideLayout" Target="../slideLayouts/slideLayout25.xml"/><Relationship Id="rId17" Type="http://schemas.openxmlformats.org/officeDocument/2006/relationships/image" Target="../media/image1.png"/><Relationship Id="rId2" Type="http://schemas.openxmlformats.org/officeDocument/2006/relationships/slideLayout" Target="../slideLayouts/slideLayout15.xml"/><Relationship Id="rId16" Type="http://schemas.openxmlformats.org/officeDocument/2006/relationships/theme" Target="../theme/theme3.xml"/><Relationship Id="rId1" Type="http://schemas.openxmlformats.org/officeDocument/2006/relationships/slideLayout" Target="../slideLayouts/slideLayout14.xml"/><Relationship Id="rId6" Type="http://schemas.openxmlformats.org/officeDocument/2006/relationships/slideLayout" Target="../slideLayouts/slideLayout19.xml"/><Relationship Id="rId11" Type="http://schemas.openxmlformats.org/officeDocument/2006/relationships/slideLayout" Target="../slideLayouts/slideLayout24.xml"/><Relationship Id="rId5" Type="http://schemas.openxmlformats.org/officeDocument/2006/relationships/slideLayout" Target="../slideLayouts/slideLayout18.xml"/><Relationship Id="rId15" Type="http://schemas.openxmlformats.org/officeDocument/2006/relationships/slideLayout" Target="../slideLayouts/slideLayout28.xml"/><Relationship Id="rId10" Type="http://schemas.openxmlformats.org/officeDocument/2006/relationships/slideLayout" Target="../slideLayouts/slideLayout23.xml"/><Relationship Id="rId4" Type="http://schemas.openxmlformats.org/officeDocument/2006/relationships/slideLayout" Target="../slideLayouts/slideLayout17.xml"/><Relationship Id="rId9" Type="http://schemas.openxmlformats.org/officeDocument/2006/relationships/slideLayout" Target="../slideLayouts/slideLayout22.xml"/><Relationship Id="rId14" Type="http://schemas.openxmlformats.org/officeDocument/2006/relationships/slideLayout" Target="../slideLayouts/slideLayout27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theme" Target="../theme/theme4.xml"/><Relationship Id="rId2" Type="http://schemas.openxmlformats.org/officeDocument/2006/relationships/slideLayout" Target="../slideLayouts/slideLayout30.xml"/><Relationship Id="rId1" Type="http://schemas.openxmlformats.org/officeDocument/2006/relationships/slideLayout" Target="../slideLayouts/slideLayout29.xml"/><Relationship Id="rId5" Type="http://schemas.openxmlformats.org/officeDocument/2006/relationships/image" Target="../media/image3.png"/><Relationship Id="rId4" Type="http://schemas.openxmlformats.org/officeDocument/2006/relationships/image" Target="../media/image1.png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8.xml"/><Relationship Id="rId13" Type="http://schemas.openxmlformats.org/officeDocument/2006/relationships/slideLayout" Target="../slideLayouts/slideLayout43.xml"/><Relationship Id="rId3" Type="http://schemas.openxmlformats.org/officeDocument/2006/relationships/slideLayout" Target="../slideLayouts/slideLayout33.xml"/><Relationship Id="rId7" Type="http://schemas.openxmlformats.org/officeDocument/2006/relationships/slideLayout" Target="../slideLayouts/slideLayout37.xml"/><Relationship Id="rId12" Type="http://schemas.openxmlformats.org/officeDocument/2006/relationships/slideLayout" Target="../slideLayouts/slideLayout42.xml"/><Relationship Id="rId17" Type="http://schemas.openxmlformats.org/officeDocument/2006/relationships/image" Target="../media/image3.png"/><Relationship Id="rId2" Type="http://schemas.openxmlformats.org/officeDocument/2006/relationships/slideLayout" Target="../slideLayouts/slideLayout32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31.xml"/><Relationship Id="rId6" Type="http://schemas.openxmlformats.org/officeDocument/2006/relationships/slideLayout" Target="../slideLayouts/slideLayout36.xml"/><Relationship Id="rId11" Type="http://schemas.openxmlformats.org/officeDocument/2006/relationships/slideLayout" Target="../slideLayouts/slideLayout41.xml"/><Relationship Id="rId5" Type="http://schemas.openxmlformats.org/officeDocument/2006/relationships/slideLayout" Target="../slideLayouts/slideLayout35.xml"/><Relationship Id="rId15" Type="http://schemas.openxmlformats.org/officeDocument/2006/relationships/theme" Target="../theme/theme5.xml"/><Relationship Id="rId10" Type="http://schemas.openxmlformats.org/officeDocument/2006/relationships/slideLayout" Target="../slideLayouts/slideLayout40.xml"/><Relationship Id="rId4" Type="http://schemas.openxmlformats.org/officeDocument/2006/relationships/slideLayout" Target="../slideLayouts/slideLayout34.xml"/><Relationship Id="rId9" Type="http://schemas.openxmlformats.org/officeDocument/2006/relationships/slideLayout" Target="../slideLayouts/slideLayout39.xml"/><Relationship Id="rId14" Type="http://schemas.openxmlformats.org/officeDocument/2006/relationships/slideLayout" Target="../slideLayouts/slideLayout44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2.xml"/><Relationship Id="rId13" Type="http://schemas.openxmlformats.org/officeDocument/2006/relationships/slideLayout" Target="../slideLayouts/slideLayout57.xml"/><Relationship Id="rId3" Type="http://schemas.openxmlformats.org/officeDocument/2006/relationships/slideLayout" Target="../slideLayouts/slideLayout47.xml"/><Relationship Id="rId7" Type="http://schemas.openxmlformats.org/officeDocument/2006/relationships/slideLayout" Target="../slideLayouts/slideLayout51.xml"/><Relationship Id="rId12" Type="http://schemas.openxmlformats.org/officeDocument/2006/relationships/slideLayout" Target="../slideLayouts/slideLayout56.xml"/><Relationship Id="rId17" Type="http://schemas.openxmlformats.org/officeDocument/2006/relationships/image" Target="../media/image3.png"/><Relationship Id="rId2" Type="http://schemas.openxmlformats.org/officeDocument/2006/relationships/slideLayout" Target="../slideLayouts/slideLayout46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45.xml"/><Relationship Id="rId6" Type="http://schemas.openxmlformats.org/officeDocument/2006/relationships/slideLayout" Target="../slideLayouts/slideLayout50.xml"/><Relationship Id="rId11" Type="http://schemas.openxmlformats.org/officeDocument/2006/relationships/slideLayout" Target="../slideLayouts/slideLayout55.xml"/><Relationship Id="rId5" Type="http://schemas.openxmlformats.org/officeDocument/2006/relationships/slideLayout" Target="../slideLayouts/slideLayout49.xml"/><Relationship Id="rId15" Type="http://schemas.openxmlformats.org/officeDocument/2006/relationships/theme" Target="../theme/theme6.xml"/><Relationship Id="rId10" Type="http://schemas.openxmlformats.org/officeDocument/2006/relationships/slideLayout" Target="../slideLayouts/slideLayout54.xml"/><Relationship Id="rId4" Type="http://schemas.openxmlformats.org/officeDocument/2006/relationships/slideLayout" Target="../slideLayouts/slideLayout48.xml"/><Relationship Id="rId9" Type="http://schemas.openxmlformats.org/officeDocument/2006/relationships/slideLayout" Target="../slideLayouts/slideLayout53.xml"/><Relationship Id="rId14" Type="http://schemas.openxmlformats.org/officeDocument/2006/relationships/slideLayout" Target="../slideLayouts/slideLayout58.xml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6.xml"/><Relationship Id="rId13" Type="http://schemas.openxmlformats.org/officeDocument/2006/relationships/slideLayout" Target="../slideLayouts/slideLayout71.xml"/><Relationship Id="rId3" Type="http://schemas.openxmlformats.org/officeDocument/2006/relationships/slideLayout" Target="../slideLayouts/slideLayout61.xml"/><Relationship Id="rId7" Type="http://schemas.openxmlformats.org/officeDocument/2006/relationships/slideLayout" Target="../slideLayouts/slideLayout65.xml"/><Relationship Id="rId12" Type="http://schemas.openxmlformats.org/officeDocument/2006/relationships/slideLayout" Target="../slideLayouts/slideLayout70.xml"/><Relationship Id="rId17" Type="http://schemas.openxmlformats.org/officeDocument/2006/relationships/image" Target="../media/image3.png"/><Relationship Id="rId2" Type="http://schemas.openxmlformats.org/officeDocument/2006/relationships/slideLayout" Target="../slideLayouts/slideLayout60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59.xml"/><Relationship Id="rId6" Type="http://schemas.openxmlformats.org/officeDocument/2006/relationships/slideLayout" Target="../slideLayouts/slideLayout64.xml"/><Relationship Id="rId11" Type="http://schemas.openxmlformats.org/officeDocument/2006/relationships/slideLayout" Target="../slideLayouts/slideLayout69.xml"/><Relationship Id="rId5" Type="http://schemas.openxmlformats.org/officeDocument/2006/relationships/slideLayout" Target="../slideLayouts/slideLayout63.xml"/><Relationship Id="rId15" Type="http://schemas.openxmlformats.org/officeDocument/2006/relationships/theme" Target="../theme/theme7.xml"/><Relationship Id="rId10" Type="http://schemas.openxmlformats.org/officeDocument/2006/relationships/slideLayout" Target="../slideLayouts/slideLayout68.xml"/><Relationship Id="rId4" Type="http://schemas.openxmlformats.org/officeDocument/2006/relationships/slideLayout" Target="../slideLayouts/slideLayout62.xml"/><Relationship Id="rId9" Type="http://schemas.openxmlformats.org/officeDocument/2006/relationships/slideLayout" Target="../slideLayouts/slideLayout67.xml"/><Relationship Id="rId14" Type="http://schemas.openxmlformats.org/officeDocument/2006/relationships/slideLayout" Target="../slideLayouts/slideLayout72.xml"/></Relationships>
</file>

<file path=ppt/slideMasters/_rels/slideMaster8.xml.rels><?xml version="1.0" encoding="UTF-8" standalone="yes"?>
<Relationships xmlns="http://schemas.openxmlformats.org/package/2006/relationships"><Relationship Id="rId3" Type="http://schemas.openxmlformats.org/officeDocument/2006/relationships/theme" Target="../theme/theme8.xml"/><Relationship Id="rId2" Type="http://schemas.openxmlformats.org/officeDocument/2006/relationships/slideLayout" Target="../slideLayouts/slideLayout74.xml"/><Relationship Id="rId1" Type="http://schemas.openxmlformats.org/officeDocument/2006/relationships/slideLayout" Target="../slideLayouts/slideLayout73.xml"/><Relationship Id="rId5" Type="http://schemas.openxmlformats.org/officeDocument/2006/relationships/image" Target="../media/image3.png"/><Relationship Id="rId4" Type="http://schemas.openxmlformats.org/officeDocument/2006/relationships/image" Target="../media/image1.png"/></Relationships>
</file>

<file path=ppt/slideMasters/_rels/slideMaster9.xml.rels><?xml version="1.0" encoding="UTF-8" standalone="yes"?>
<Relationships xmlns="http://schemas.openxmlformats.org/package/2006/relationships"><Relationship Id="rId3" Type="http://schemas.openxmlformats.org/officeDocument/2006/relationships/theme" Target="../theme/theme9.xml"/><Relationship Id="rId2" Type="http://schemas.openxmlformats.org/officeDocument/2006/relationships/slideLayout" Target="../slideLayouts/slideLayout76.xml"/><Relationship Id="rId1" Type="http://schemas.openxmlformats.org/officeDocument/2006/relationships/slideLayout" Target="../slideLayouts/slideLayout75.xml"/><Relationship Id="rId5" Type="http://schemas.openxmlformats.org/officeDocument/2006/relationships/image" Target="../media/image3.png"/><Relationship Id="rId4" Type="http://schemas.openxmlformats.org/officeDocument/2006/relationships/image" Target="../media/image1.png"/></Relationships>
</file>

<file path=ppt/slideMasters/_rels/slideMaster1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4.xml"/><Relationship Id="rId13" Type="http://schemas.openxmlformats.org/officeDocument/2006/relationships/slideLayout" Target="../slideLayouts/slideLayout89.xml"/><Relationship Id="rId3" Type="http://schemas.openxmlformats.org/officeDocument/2006/relationships/slideLayout" Target="../slideLayouts/slideLayout79.xml"/><Relationship Id="rId7" Type="http://schemas.openxmlformats.org/officeDocument/2006/relationships/slideLayout" Target="../slideLayouts/slideLayout83.xml"/><Relationship Id="rId12" Type="http://schemas.openxmlformats.org/officeDocument/2006/relationships/slideLayout" Target="../slideLayouts/slideLayout88.xml"/><Relationship Id="rId17" Type="http://schemas.openxmlformats.org/officeDocument/2006/relationships/image" Target="../media/image3.png"/><Relationship Id="rId2" Type="http://schemas.openxmlformats.org/officeDocument/2006/relationships/slideLayout" Target="../slideLayouts/slideLayout78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77.xml"/><Relationship Id="rId6" Type="http://schemas.openxmlformats.org/officeDocument/2006/relationships/slideLayout" Target="../slideLayouts/slideLayout82.xml"/><Relationship Id="rId11" Type="http://schemas.openxmlformats.org/officeDocument/2006/relationships/slideLayout" Target="../slideLayouts/slideLayout87.xml"/><Relationship Id="rId5" Type="http://schemas.openxmlformats.org/officeDocument/2006/relationships/slideLayout" Target="../slideLayouts/slideLayout81.xml"/><Relationship Id="rId15" Type="http://schemas.openxmlformats.org/officeDocument/2006/relationships/theme" Target="../theme/theme10.xml"/><Relationship Id="rId10" Type="http://schemas.openxmlformats.org/officeDocument/2006/relationships/slideLayout" Target="../slideLayouts/slideLayout86.xml"/><Relationship Id="rId4" Type="http://schemas.openxmlformats.org/officeDocument/2006/relationships/slideLayout" Target="../slideLayouts/slideLayout80.xml"/><Relationship Id="rId9" Type="http://schemas.openxmlformats.org/officeDocument/2006/relationships/slideLayout" Target="../slideLayouts/slideLayout85.xml"/><Relationship Id="rId14" Type="http://schemas.openxmlformats.org/officeDocument/2006/relationships/slideLayout" Target="../slideLayouts/slideLayout90.xml"/></Relationships>
</file>

<file path=ppt/slideMasters/_rels/slideMaster1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8.xml"/><Relationship Id="rId13" Type="http://schemas.openxmlformats.org/officeDocument/2006/relationships/slideLayout" Target="../slideLayouts/slideLayout103.xml"/><Relationship Id="rId18" Type="http://schemas.openxmlformats.org/officeDocument/2006/relationships/theme" Target="../theme/theme11.xml"/><Relationship Id="rId3" Type="http://schemas.openxmlformats.org/officeDocument/2006/relationships/slideLayout" Target="../slideLayouts/slideLayout93.xml"/><Relationship Id="rId7" Type="http://schemas.openxmlformats.org/officeDocument/2006/relationships/slideLayout" Target="../slideLayouts/slideLayout97.xml"/><Relationship Id="rId12" Type="http://schemas.openxmlformats.org/officeDocument/2006/relationships/slideLayout" Target="../slideLayouts/slideLayout102.xml"/><Relationship Id="rId17" Type="http://schemas.openxmlformats.org/officeDocument/2006/relationships/slideLayout" Target="../slideLayouts/slideLayout107.xml"/><Relationship Id="rId2" Type="http://schemas.openxmlformats.org/officeDocument/2006/relationships/slideLayout" Target="../slideLayouts/slideLayout92.xml"/><Relationship Id="rId16" Type="http://schemas.openxmlformats.org/officeDocument/2006/relationships/slideLayout" Target="../slideLayouts/slideLayout106.xml"/><Relationship Id="rId20" Type="http://schemas.openxmlformats.org/officeDocument/2006/relationships/image" Target="../media/image3.png"/><Relationship Id="rId1" Type="http://schemas.openxmlformats.org/officeDocument/2006/relationships/slideLayout" Target="../slideLayouts/slideLayout91.xml"/><Relationship Id="rId6" Type="http://schemas.openxmlformats.org/officeDocument/2006/relationships/slideLayout" Target="../slideLayouts/slideLayout96.xml"/><Relationship Id="rId11" Type="http://schemas.openxmlformats.org/officeDocument/2006/relationships/slideLayout" Target="../slideLayouts/slideLayout101.xml"/><Relationship Id="rId5" Type="http://schemas.openxmlformats.org/officeDocument/2006/relationships/slideLayout" Target="../slideLayouts/slideLayout95.xml"/><Relationship Id="rId15" Type="http://schemas.openxmlformats.org/officeDocument/2006/relationships/slideLayout" Target="../slideLayouts/slideLayout105.xml"/><Relationship Id="rId10" Type="http://schemas.openxmlformats.org/officeDocument/2006/relationships/slideLayout" Target="../slideLayouts/slideLayout10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94.xml"/><Relationship Id="rId9" Type="http://schemas.openxmlformats.org/officeDocument/2006/relationships/slideLayout" Target="../slideLayouts/slideLayout99.xml"/><Relationship Id="rId14" Type="http://schemas.openxmlformats.org/officeDocument/2006/relationships/slideLayout" Target="../slideLayouts/slideLayout10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Imagen 8" descr="PPT_Backgrounds_-02.png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15" name="Conector recto 14"/>
          <p:cNvCxnSpPr/>
          <p:nvPr/>
        </p:nvCxnSpPr>
        <p:spPr>
          <a:xfrm>
            <a:off x="368300" y="1323975"/>
            <a:ext cx="8407400" cy="1588"/>
          </a:xfrm>
          <a:prstGeom prst="line">
            <a:avLst/>
          </a:prstGeom>
          <a:ln w="63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3076" name="Imagen 8" descr="PPT_Backgrounds_-03.png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7" name="Marcador de título 1"/>
          <p:cNvSpPr>
            <a:spLocks noGrp="1"/>
          </p:cNvSpPr>
          <p:nvPr>
            <p:ph type="title"/>
          </p:nvPr>
        </p:nvSpPr>
        <p:spPr bwMode="auto">
          <a:xfrm>
            <a:off x="280988" y="274638"/>
            <a:ext cx="8494712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Clic para editar titulo</a:t>
            </a:r>
          </a:p>
        </p:txBody>
      </p:sp>
      <p:sp>
        <p:nvSpPr>
          <p:cNvPr id="3078" name="Marcador de texto 2"/>
          <p:cNvSpPr>
            <a:spLocks noGrp="1"/>
          </p:cNvSpPr>
          <p:nvPr>
            <p:ph type="body" idx="1"/>
          </p:nvPr>
        </p:nvSpPr>
        <p:spPr bwMode="auto">
          <a:xfrm>
            <a:off x="276225" y="1600200"/>
            <a:ext cx="6310313" cy="466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1" name="Marcador de fecha 3"/>
          <p:cNvSpPr>
            <a:spLocks noGrp="1"/>
          </p:cNvSpPr>
          <p:nvPr>
            <p:ph type="dt" sz="half" idx="2"/>
          </p:nvPr>
        </p:nvSpPr>
        <p:spPr>
          <a:xfrm>
            <a:off x="7524750" y="6503988"/>
            <a:ext cx="922338" cy="274637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8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 defTabSz="457200">
              <a:defRPr/>
            </a:pPr>
            <a:fld id="{3E8FA13E-B742-4EEA-9C9E-BD0E70F2513D}" type="datetime1">
              <a:rPr lang="es-ES_tradnl" smtClean="0">
                <a:solidFill>
                  <a:srgbClr val="00204E">
                    <a:tint val="75000"/>
                  </a:srgbClr>
                </a:solidFill>
              </a:rPr>
              <a:t>24/10/2016</a:t>
            </a:fld>
            <a:endParaRPr lang="es-ES_tradnl">
              <a:solidFill>
                <a:srgbClr val="00204E">
                  <a:tint val="75000"/>
                </a:srgbClr>
              </a:solidFill>
            </a:endParaRPr>
          </a:p>
        </p:txBody>
      </p:sp>
      <p:sp>
        <p:nvSpPr>
          <p:cNvPr id="12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328613" y="6503988"/>
            <a:ext cx="2895600" cy="274637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fontAlgn="auto">
              <a:spcBef>
                <a:spcPts val="0"/>
              </a:spcBef>
              <a:spcAft>
                <a:spcPts val="0"/>
              </a:spcAft>
              <a:defRPr sz="8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 defTabSz="457200">
              <a:defRPr/>
            </a:pPr>
            <a:endParaRPr lang="es-ES_tradnl">
              <a:solidFill>
                <a:srgbClr val="00204E">
                  <a:tint val="75000"/>
                </a:srgbClr>
              </a:solidFill>
            </a:endParaRPr>
          </a:p>
        </p:txBody>
      </p:sp>
      <p:sp>
        <p:nvSpPr>
          <p:cNvPr id="13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447088" y="6503988"/>
            <a:ext cx="366712" cy="274637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8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 defTabSz="457200">
              <a:defRPr/>
            </a:pPr>
            <a:fld id="{7957921F-13C9-48DF-9F34-2DB7FFD16394}" type="slidenum">
              <a:rPr lang="es-ES_tradnl">
                <a:solidFill>
                  <a:srgbClr val="00204E">
                    <a:tint val="75000"/>
                  </a:srgbClr>
                </a:solidFill>
              </a:rPr>
              <a:pPr defTabSz="457200">
                <a:defRPr/>
              </a:pPr>
              <a:t>‹Nº›</a:t>
            </a:fld>
            <a:endParaRPr lang="es-ES_tradnl">
              <a:solidFill>
                <a:srgbClr val="00204E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874195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hf hdr="0" ftr="0" dt="0"/>
  <p:txStyles>
    <p:titleStyle>
      <a:lvl1pPr algn="l" defTabSz="457200" rtl="0" eaLnBrk="0" fontAlgn="base" hangingPunct="0">
        <a:spcBef>
          <a:spcPct val="0"/>
        </a:spcBef>
        <a:spcAft>
          <a:spcPct val="0"/>
        </a:spcAft>
        <a:defRPr sz="2800" b="1">
          <a:solidFill>
            <a:schemeClr val="accent1"/>
          </a:solidFill>
          <a:latin typeface="+mj-lt"/>
          <a:ea typeface="+mj-ea"/>
          <a:cs typeface="+mj-cs"/>
        </a:defRPr>
      </a:lvl1pPr>
      <a:lvl2pPr algn="l" defTabSz="457200" rtl="0" eaLnBrk="0" fontAlgn="base" hangingPunct="0">
        <a:spcBef>
          <a:spcPct val="0"/>
        </a:spcBef>
        <a:spcAft>
          <a:spcPct val="0"/>
        </a:spcAft>
        <a:defRPr sz="2800" b="1">
          <a:solidFill>
            <a:schemeClr val="accent1"/>
          </a:solidFill>
          <a:latin typeface="Arial" pitchFamily="34" charset="0"/>
        </a:defRPr>
      </a:lvl2pPr>
      <a:lvl3pPr algn="l" defTabSz="457200" rtl="0" eaLnBrk="0" fontAlgn="base" hangingPunct="0">
        <a:spcBef>
          <a:spcPct val="0"/>
        </a:spcBef>
        <a:spcAft>
          <a:spcPct val="0"/>
        </a:spcAft>
        <a:defRPr sz="2800" b="1">
          <a:solidFill>
            <a:schemeClr val="accent1"/>
          </a:solidFill>
          <a:latin typeface="Arial" pitchFamily="34" charset="0"/>
        </a:defRPr>
      </a:lvl3pPr>
      <a:lvl4pPr algn="l" defTabSz="457200" rtl="0" eaLnBrk="0" fontAlgn="base" hangingPunct="0">
        <a:spcBef>
          <a:spcPct val="0"/>
        </a:spcBef>
        <a:spcAft>
          <a:spcPct val="0"/>
        </a:spcAft>
        <a:defRPr sz="2800" b="1">
          <a:solidFill>
            <a:schemeClr val="accent1"/>
          </a:solidFill>
          <a:latin typeface="Arial" pitchFamily="34" charset="0"/>
        </a:defRPr>
      </a:lvl4pPr>
      <a:lvl5pPr algn="l" defTabSz="457200" rtl="0" eaLnBrk="0" fontAlgn="base" hangingPunct="0">
        <a:spcBef>
          <a:spcPct val="0"/>
        </a:spcBef>
        <a:spcAft>
          <a:spcPct val="0"/>
        </a:spcAft>
        <a:defRPr sz="2800" b="1">
          <a:solidFill>
            <a:schemeClr val="accent1"/>
          </a:solidFill>
          <a:latin typeface="Arial" pitchFamily="34" charset="0"/>
        </a:defRPr>
      </a:lvl5pPr>
      <a:lvl6pPr marL="457200" algn="l" defTabSz="457200" rtl="0" fontAlgn="base">
        <a:spcBef>
          <a:spcPct val="0"/>
        </a:spcBef>
        <a:spcAft>
          <a:spcPct val="0"/>
        </a:spcAft>
        <a:defRPr sz="2800" b="1">
          <a:solidFill>
            <a:schemeClr val="accent1"/>
          </a:solidFill>
          <a:latin typeface="Arial" pitchFamily="34" charset="0"/>
        </a:defRPr>
      </a:lvl6pPr>
      <a:lvl7pPr marL="914400" algn="l" defTabSz="457200" rtl="0" fontAlgn="base">
        <a:spcBef>
          <a:spcPct val="0"/>
        </a:spcBef>
        <a:spcAft>
          <a:spcPct val="0"/>
        </a:spcAft>
        <a:defRPr sz="2800" b="1">
          <a:solidFill>
            <a:schemeClr val="accent1"/>
          </a:solidFill>
          <a:latin typeface="Arial" pitchFamily="34" charset="0"/>
        </a:defRPr>
      </a:lvl7pPr>
      <a:lvl8pPr marL="1371600" algn="l" defTabSz="457200" rtl="0" fontAlgn="base">
        <a:spcBef>
          <a:spcPct val="0"/>
        </a:spcBef>
        <a:spcAft>
          <a:spcPct val="0"/>
        </a:spcAft>
        <a:defRPr sz="2800" b="1">
          <a:solidFill>
            <a:schemeClr val="accent1"/>
          </a:solidFill>
          <a:latin typeface="Arial" pitchFamily="34" charset="0"/>
        </a:defRPr>
      </a:lvl8pPr>
      <a:lvl9pPr marL="1828800" algn="l" defTabSz="457200" rtl="0" fontAlgn="base">
        <a:spcBef>
          <a:spcPct val="0"/>
        </a:spcBef>
        <a:spcAft>
          <a:spcPct val="0"/>
        </a:spcAft>
        <a:defRPr sz="2800" b="1">
          <a:solidFill>
            <a:schemeClr val="accent1"/>
          </a:solidFill>
          <a:latin typeface="Arial" pitchFamily="34" charset="0"/>
        </a:defRPr>
      </a:lvl9pPr>
    </p:titleStyle>
    <p:bodyStyle>
      <a:lvl1pPr marL="231775" indent="-231775" algn="l" defTabSz="457200" rtl="0" eaLnBrk="0" fontAlgn="base" hangingPunct="0">
        <a:spcBef>
          <a:spcPts val="800"/>
        </a:spcBef>
        <a:spcAft>
          <a:spcPct val="0"/>
        </a:spcAft>
        <a:buFont typeface="Arial" pitchFamily="34" charset="0"/>
        <a:buChar char="•"/>
        <a:defRPr sz="2200">
          <a:solidFill>
            <a:schemeClr val="tx1"/>
          </a:solidFill>
          <a:latin typeface="+mn-lt"/>
          <a:ea typeface="+mn-ea"/>
          <a:cs typeface="+mn-cs"/>
        </a:defRPr>
      </a:lvl1pPr>
      <a:lvl2pPr marL="455613" indent="-223838" algn="l" defTabSz="457200" rtl="0" eaLnBrk="0" fontAlgn="base" hangingPunct="0">
        <a:spcBef>
          <a:spcPct val="20000"/>
        </a:spcBef>
        <a:spcAft>
          <a:spcPct val="0"/>
        </a:spcAft>
        <a:buFont typeface="Lucida Grande"/>
        <a:buChar char="-"/>
        <a:defRPr>
          <a:solidFill>
            <a:schemeClr val="tx1"/>
          </a:solidFill>
          <a:latin typeface="+mn-lt"/>
        </a:defRPr>
      </a:lvl2pPr>
      <a:lvl3pPr marL="687388" indent="-231775" algn="l" defTabSz="457200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1600">
          <a:solidFill>
            <a:schemeClr val="tx1"/>
          </a:solidFill>
          <a:latin typeface="+mn-lt"/>
        </a:defRPr>
      </a:lvl3pPr>
      <a:lvl4pPr marL="912813" indent="-225425" algn="l" defTabSz="457200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1400">
          <a:solidFill>
            <a:schemeClr val="tx1"/>
          </a:solidFill>
          <a:latin typeface="+mn-lt"/>
        </a:defRPr>
      </a:lvl4pPr>
      <a:lvl5pPr marL="1143000" indent="-230188" algn="l" defTabSz="457200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1400">
          <a:solidFill>
            <a:schemeClr val="tx1"/>
          </a:solidFill>
          <a:latin typeface="+mn-lt"/>
        </a:defRPr>
      </a:lvl5pPr>
      <a:lvl6pPr marL="1600200" indent="-230188" algn="l" defTabSz="457200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sz="1400">
          <a:solidFill>
            <a:schemeClr val="tx1"/>
          </a:solidFill>
          <a:latin typeface="+mn-lt"/>
        </a:defRPr>
      </a:lvl6pPr>
      <a:lvl7pPr marL="2057400" indent="-230188" algn="l" defTabSz="457200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sz="1400">
          <a:solidFill>
            <a:schemeClr val="tx1"/>
          </a:solidFill>
          <a:latin typeface="+mn-lt"/>
        </a:defRPr>
      </a:lvl7pPr>
      <a:lvl8pPr marL="2514600" indent="-230188" algn="l" defTabSz="457200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sz="1400">
          <a:solidFill>
            <a:schemeClr val="tx1"/>
          </a:solidFill>
          <a:latin typeface="+mn-lt"/>
        </a:defRPr>
      </a:lvl8pPr>
      <a:lvl9pPr marL="2971800" indent="-230188" algn="l" defTabSz="457200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sz="14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Imagen 8" descr="PPT_Backgrounds_-02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7" name="Marcador de título 1"/>
          <p:cNvSpPr>
            <a:spLocks noGrp="1"/>
          </p:cNvSpPr>
          <p:nvPr>
            <p:ph type="title"/>
          </p:nvPr>
        </p:nvSpPr>
        <p:spPr bwMode="auto">
          <a:xfrm>
            <a:off x="280988" y="274638"/>
            <a:ext cx="8494712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Clic para editar titulo</a:t>
            </a:r>
          </a:p>
        </p:txBody>
      </p:sp>
      <p:sp>
        <p:nvSpPr>
          <p:cNvPr id="1028" name="Marcador de texto 2"/>
          <p:cNvSpPr>
            <a:spLocks noGrp="1"/>
          </p:cNvSpPr>
          <p:nvPr>
            <p:ph type="body" idx="1"/>
          </p:nvPr>
        </p:nvSpPr>
        <p:spPr bwMode="auto">
          <a:xfrm>
            <a:off x="276225" y="1600200"/>
            <a:ext cx="6310313" cy="466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681038" y="6415088"/>
            <a:ext cx="1077912" cy="274637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800">
                <a:solidFill>
                  <a:srgbClr val="898C96"/>
                </a:solidFill>
                <a:latin typeface="Arial" charset="0"/>
                <a:ea typeface="ＭＳ Ｐゴシック" charset="-128"/>
              </a:defRPr>
            </a:lvl1pPr>
          </a:lstStyle>
          <a:p>
            <a:pPr defTabSz="457200" fontAlgn="base">
              <a:spcBef>
                <a:spcPct val="0"/>
              </a:spcBef>
              <a:spcAft>
                <a:spcPct val="0"/>
              </a:spcAft>
              <a:defRPr/>
            </a:pPr>
            <a:fld id="{0C21CB67-E045-445B-9FCD-E448460B5AA2}" type="datetime1">
              <a:rPr lang="es-ES_tradnl" smtClean="0"/>
              <a:t>24/10/2016</a:t>
            </a:fld>
            <a:endParaRPr lang="es-ES_tradn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1589088" y="6415088"/>
            <a:ext cx="3551237" cy="274637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800">
                <a:solidFill>
                  <a:srgbClr val="898C96"/>
                </a:solidFill>
                <a:latin typeface="Arial" charset="0"/>
                <a:ea typeface="ＭＳ Ｐゴシック" charset="-128"/>
              </a:defRPr>
            </a:lvl1pPr>
          </a:lstStyle>
          <a:p>
            <a:pPr defTabSz="457200" fontAlgn="base">
              <a:spcBef>
                <a:spcPct val="0"/>
              </a:spcBef>
              <a:spcAft>
                <a:spcPct val="0"/>
              </a:spcAft>
              <a:defRPr/>
            </a:pPr>
            <a:endParaRPr lang="es-ES_tradn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261938" y="6415088"/>
            <a:ext cx="476250" cy="274637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800" b="1">
                <a:solidFill>
                  <a:srgbClr val="898C96"/>
                </a:solidFill>
                <a:latin typeface="Arial" charset="0"/>
                <a:ea typeface="ＭＳ Ｐゴシック" charset="-128"/>
              </a:defRPr>
            </a:lvl1pPr>
          </a:lstStyle>
          <a:p>
            <a:pPr defTabSz="457200" fontAlgn="base">
              <a:spcBef>
                <a:spcPct val="0"/>
              </a:spcBef>
              <a:spcAft>
                <a:spcPct val="0"/>
              </a:spcAft>
              <a:defRPr/>
            </a:pPr>
            <a:fld id="{23996070-4D29-4DB2-AB6D-A5DEE760EA61}" type="slidenum">
              <a:rPr lang="es-ES_tradnl"/>
              <a:pPr defTabSz="457200"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_tradnl"/>
          </a:p>
        </p:txBody>
      </p:sp>
      <p:cxnSp>
        <p:nvCxnSpPr>
          <p:cNvPr id="15" name="Conector recto 14"/>
          <p:cNvCxnSpPr/>
          <p:nvPr/>
        </p:nvCxnSpPr>
        <p:spPr>
          <a:xfrm>
            <a:off x="368300" y="1323975"/>
            <a:ext cx="8407400" cy="1588"/>
          </a:xfrm>
          <a:prstGeom prst="line">
            <a:avLst/>
          </a:prstGeom>
          <a:ln w="63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1033" name="Imagen 10" descr="Noatum RGB+ copia.png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5075" y="6261100"/>
            <a:ext cx="1276350" cy="454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116445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</p:sldLayoutIdLst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hf hdr="0" ftr="0" dt="0"/>
  <p:txStyles>
    <p:titleStyle>
      <a:lvl1pPr algn="l" defTabSz="457200" rtl="0" eaLnBrk="0" fontAlgn="base" hangingPunct="0">
        <a:spcBef>
          <a:spcPct val="0"/>
        </a:spcBef>
        <a:spcAft>
          <a:spcPct val="0"/>
        </a:spcAft>
        <a:defRPr sz="2800" b="1" kern="1200">
          <a:solidFill>
            <a:schemeClr val="accent1"/>
          </a:solidFill>
          <a:latin typeface="+mj-lt"/>
          <a:ea typeface="ＭＳ Ｐゴシック" charset="-128"/>
          <a:cs typeface="+mj-cs"/>
        </a:defRPr>
      </a:lvl1pPr>
      <a:lvl2pPr algn="l" defTabSz="457200" rtl="0" eaLnBrk="0" fontAlgn="base" hangingPunct="0">
        <a:spcBef>
          <a:spcPct val="0"/>
        </a:spcBef>
        <a:spcAft>
          <a:spcPct val="0"/>
        </a:spcAft>
        <a:defRPr sz="2800" b="1">
          <a:solidFill>
            <a:schemeClr val="accent1"/>
          </a:solidFill>
          <a:latin typeface="Arial" charset="0"/>
          <a:ea typeface="ＭＳ Ｐゴシック" charset="-128"/>
        </a:defRPr>
      </a:lvl2pPr>
      <a:lvl3pPr algn="l" defTabSz="457200" rtl="0" eaLnBrk="0" fontAlgn="base" hangingPunct="0">
        <a:spcBef>
          <a:spcPct val="0"/>
        </a:spcBef>
        <a:spcAft>
          <a:spcPct val="0"/>
        </a:spcAft>
        <a:defRPr sz="2800" b="1">
          <a:solidFill>
            <a:schemeClr val="accent1"/>
          </a:solidFill>
          <a:latin typeface="Arial" charset="0"/>
          <a:ea typeface="ＭＳ Ｐゴシック" charset="-128"/>
        </a:defRPr>
      </a:lvl3pPr>
      <a:lvl4pPr algn="l" defTabSz="457200" rtl="0" eaLnBrk="0" fontAlgn="base" hangingPunct="0">
        <a:spcBef>
          <a:spcPct val="0"/>
        </a:spcBef>
        <a:spcAft>
          <a:spcPct val="0"/>
        </a:spcAft>
        <a:defRPr sz="2800" b="1">
          <a:solidFill>
            <a:schemeClr val="accent1"/>
          </a:solidFill>
          <a:latin typeface="Arial" charset="0"/>
          <a:ea typeface="ＭＳ Ｐゴシック" charset="-128"/>
        </a:defRPr>
      </a:lvl4pPr>
      <a:lvl5pPr algn="l" defTabSz="457200" rtl="0" eaLnBrk="0" fontAlgn="base" hangingPunct="0">
        <a:spcBef>
          <a:spcPct val="0"/>
        </a:spcBef>
        <a:spcAft>
          <a:spcPct val="0"/>
        </a:spcAft>
        <a:defRPr sz="2800" b="1">
          <a:solidFill>
            <a:schemeClr val="accent1"/>
          </a:solidFill>
          <a:latin typeface="Arial" charset="0"/>
          <a:ea typeface="ＭＳ Ｐゴシック" charset="-128"/>
        </a:defRPr>
      </a:lvl5pPr>
      <a:lvl6pPr marL="457200" algn="l" defTabSz="457200" rtl="0" fontAlgn="base">
        <a:spcBef>
          <a:spcPct val="0"/>
        </a:spcBef>
        <a:spcAft>
          <a:spcPct val="0"/>
        </a:spcAft>
        <a:defRPr sz="2800" b="1">
          <a:solidFill>
            <a:schemeClr val="accent1"/>
          </a:solidFill>
          <a:latin typeface="Arial" charset="0"/>
          <a:ea typeface="ＭＳ Ｐゴシック" charset="-128"/>
        </a:defRPr>
      </a:lvl6pPr>
      <a:lvl7pPr marL="914400" algn="l" defTabSz="457200" rtl="0" fontAlgn="base">
        <a:spcBef>
          <a:spcPct val="0"/>
        </a:spcBef>
        <a:spcAft>
          <a:spcPct val="0"/>
        </a:spcAft>
        <a:defRPr sz="2800" b="1">
          <a:solidFill>
            <a:schemeClr val="accent1"/>
          </a:solidFill>
          <a:latin typeface="Arial" charset="0"/>
          <a:ea typeface="ＭＳ Ｐゴシック" charset="-128"/>
        </a:defRPr>
      </a:lvl7pPr>
      <a:lvl8pPr marL="1371600" algn="l" defTabSz="457200" rtl="0" fontAlgn="base">
        <a:spcBef>
          <a:spcPct val="0"/>
        </a:spcBef>
        <a:spcAft>
          <a:spcPct val="0"/>
        </a:spcAft>
        <a:defRPr sz="2800" b="1">
          <a:solidFill>
            <a:schemeClr val="accent1"/>
          </a:solidFill>
          <a:latin typeface="Arial" charset="0"/>
          <a:ea typeface="ＭＳ Ｐゴシック" charset="-128"/>
        </a:defRPr>
      </a:lvl8pPr>
      <a:lvl9pPr marL="1828800" algn="l" defTabSz="457200" rtl="0" fontAlgn="base">
        <a:spcBef>
          <a:spcPct val="0"/>
        </a:spcBef>
        <a:spcAft>
          <a:spcPct val="0"/>
        </a:spcAft>
        <a:defRPr sz="2800" b="1">
          <a:solidFill>
            <a:schemeClr val="accent1"/>
          </a:solidFill>
          <a:latin typeface="Arial" charset="0"/>
          <a:ea typeface="ＭＳ Ｐゴシック" charset="-128"/>
        </a:defRPr>
      </a:lvl9pPr>
    </p:titleStyle>
    <p:bodyStyle>
      <a:lvl1pPr marL="231775" indent="-231775" algn="l" defTabSz="457200" rtl="0" eaLnBrk="0" fontAlgn="base" hangingPunct="0">
        <a:spcBef>
          <a:spcPts val="800"/>
        </a:spcBef>
        <a:spcAft>
          <a:spcPct val="0"/>
        </a:spcAft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ＭＳ Ｐゴシック" charset="-128"/>
          <a:cs typeface="+mn-cs"/>
        </a:defRPr>
      </a:lvl1pPr>
      <a:lvl2pPr marL="455613" indent="-223838" algn="l" defTabSz="457200" rtl="0" eaLnBrk="0" fontAlgn="base" hangingPunct="0">
        <a:spcBef>
          <a:spcPct val="20000"/>
        </a:spcBef>
        <a:spcAft>
          <a:spcPct val="0"/>
        </a:spcAft>
        <a:buFont typeface="Lucida Grande"/>
        <a:buChar char="-"/>
        <a:defRPr kern="1200">
          <a:solidFill>
            <a:schemeClr val="tx1"/>
          </a:solidFill>
          <a:latin typeface="+mn-lt"/>
          <a:ea typeface="ＭＳ Ｐゴシック" charset="-128"/>
          <a:cs typeface="+mn-cs"/>
        </a:defRPr>
      </a:lvl2pPr>
      <a:lvl3pPr marL="687388" indent="-231775" algn="l" defTabSz="457200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ＭＳ Ｐゴシック" charset="-128"/>
          <a:cs typeface="+mn-cs"/>
        </a:defRPr>
      </a:lvl3pPr>
      <a:lvl4pPr marL="912813" indent="-225425" algn="l" defTabSz="457200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1400" kern="1200">
          <a:solidFill>
            <a:schemeClr val="tx1"/>
          </a:solidFill>
          <a:latin typeface="+mn-lt"/>
          <a:ea typeface="ＭＳ Ｐゴシック" charset="-128"/>
          <a:cs typeface="+mn-cs"/>
        </a:defRPr>
      </a:lvl4pPr>
      <a:lvl5pPr marL="1143000" indent="-230188" algn="l" defTabSz="457200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1400" kern="1200">
          <a:solidFill>
            <a:schemeClr val="tx1"/>
          </a:solidFill>
          <a:latin typeface="+mn-lt"/>
          <a:ea typeface="ＭＳ Ｐゴシック" charset="-128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Imagen 8" descr="PPT_Backgrounds_-02.png"/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1" name="Marcador de título 1"/>
          <p:cNvSpPr>
            <a:spLocks noGrp="1"/>
          </p:cNvSpPr>
          <p:nvPr>
            <p:ph type="title"/>
          </p:nvPr>
        </p:nvSpPr>
        <p:spPr bwMode="auto">
          <a:xfrm>
            <a:off x="280988" y="274638"/>
            <a:ext cx="8494712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Clic para editar titulo</a:t>
            </a:r>
          </a:p>
        </p:txBody>
      </p:sp>
      <p:sp>
        <p:nvSpPr>
          <p:cNvPr id="2052" name="Marcador de texto 2"/>
          <p:cNvSpPr>
            <a:spLocks noGrp="1"/>
          </p:cNvSpPr>
          <p:nvPr>
            <p:ph type="body" idx="1"/>
          </p:nvPr>
        </p:nvSpPr>
        <p:spPr bwMode="auto">
          <a:xfrm>
            <a:off x="276225" y="1600200"/>
            <a:ext cx="6310313" cy="466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681038" y="6415088"/>
            <a:ext cx="1077912" cy="274637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800">
                <a:solidFill>
                  <a:srgbClr val="898C96"/>
                </a:solidFill>
              </a:defRPr>
            </a:lvl1pPr>
          </a:lstStyle>
          <a:p>
            <a:pPr defTabSz="457200" fontAlgn="base">
              <a:spcBef>
                <a:spcPct val="0"/>
              </a:spcBef>
              <a:spcAft>
                <a:spcPct val="0"/>
              </a:spcAft>
              <a:defRPr/>
            </a:pPr>
            <a:fld id="{41ECE5AC-8F13-47F6-8D13-5A590721B2CB}" type="datetime1">
              <a:rPr lang="es-ES_tradnl" smtClean="0">
                <a:ea typeface="ＭＳ Ｐゴシック" charset="-128"/>
              </a:rPr>
              <a:t>24/10/2016</a:t>
            </a:fld>
            <a:endParaRPr lang="es-ES_tradnl">
              <a:ea typeface="ＭＳ Ｐゴシック" charset="-128"/>
            </a:endParaRPr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1589088" y="6415088"/>
            <a:ext cx="3551237" cy="274637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800">
                <a:solidFill>
                  <a:srgbClr val="898C96"/>
                </a:solidFill>
              </a:defRPr>
            </a:lvl1pPr>
          </a:lstStyle>
          <a:p>
            <a:pPr defTabSz="457200" fontAlgn="base">
              <a:spcBef>
                <a:spcPct val="0"/>
              </a:spcBef>
              <a:spcAft>
                <a:spcPct val="0"/>
              </a:spcAft>
              <a:defRPr/>
            </a:pPr>
            <a:endParaRPr lang="es-ES_tradnl">
              <a:ea typeface="ＭＳ Ｐゴシック" charset="-128"/>
            </a:endParaRP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261938" y="6415088"/>
            <a:ext cx="476250" cy="274637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800" b="1">
                <a:solidFill>
                  <a:srgbClr val="898C96"/>
                </a:solidFill>
              </a:defRPr>
            </a:lvl1pPr>
          </a:lstStyle>
          <a:p>
            <a:pPr defTabSz="457200" fontAlgn="base">
              <a:spcBef>
                <a:spcPct val="0"/>
              </a:spcBef>
              <a:spcAft>
                <a:spcPct val="0"/>
              </a:spcAft>
              <a:defRPr/>
            </a:pPr>
            <a:fld id="{31C847CB-D065-4D90-B278-882B44FBD613}" type="slidenum">
              <a:rPr lang="es-ES_tradnl">
                <a:ea typeface="ＭＳ Ｐゴシック" charset="-128"/>
              </a:rPr>
              <a:pPr defTabSz="457200"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_tradnl">
              <a:ea typeface="ＭＳ Ｐゴシック" charset="-128"/>
            </a:endParaRPr>
          </a:p>
        </p:txBody>
      </p:sp>
      <p:cxnSp>
        <p:nvCxnSpPr>
          <p:cNvPr id="15" name="Conector recto 14"/>
          <p:cNvCxnSpPr/>
          <p:nvPr/>
        </p:nvCxnSpPr>
        <p:spPr>
          <a:xfrm>
            <a:off x="368300" y="1323975"/>
            <a:ext cx="8407400" cy="1588"/>
          </a:xfrm>
          <a:prstGeom prst="line">
            <a:avLst/>
          </a:prstGeom>
          <a:ln w="63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2057" name="Imagen 10" descr="Noatum RGB+ copia.png"/>
          <p:cNvPicPr>
            <a:picLocks noChangeAspect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5075" y="6261100"/>
            <a:ext cx="1276350" cy="454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05314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1" r:id="rId1"/>
    <p:sldLayoutId id="2147483692" r:id="rId2"/>
    <p:sldLayoutId id="2147483693" r:id="rId3"/>
    <p:sldLayoutId id="2147483694" r:id="rId4"/>
    <p:sldLayoutId id="2147483695" r:id="rId5"/>
    <p:sldLayoutId id="2147483696" r:id="rId6"/>
    <p:sldLayoutId id="2147483697" r:id="rId7"/>
    <p:sldLayoutId id="2147483698" r:id="rId8"/>
    <p:sldLayoutId id="2147483699" r:id="rId9"/>
    <p:sldLayoutId id="2147483700" r:id="rId10"/>
    <p:sldLayoutId id="2147483701" r:id="rId11"/>
    <p:sldLayoutId id="2147483702" r:id="rId12"/>
    <p:sldLayoutId id="2147483703" r:id="rId13"/>
    <p:sldLayoutId id="2147483704" r:id="rId14"/>
    <p:sldLayoutId id="2147483790" r:id="rId15"/>
  </p:sldLayoutIdLst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hf hdr="0" ftr="0" dt="0"/>
  <p:txStyles>
    <p:titleStyle>
      <a:lvl1pPr algn="l" defTabSz="457200" rtl="0" eaLnBrk="0" fontAlgn="base" hangingPunct="0">
        <a:spcBef>
          <a:spcPct val="0"/>
        </a:spcBef>
        <a:spcAft>
          <a:spcPct val="0"/>
        </a:spcAft>
        <a:defRPr sz="2800" b="1" kern="1200">
          <a:solidFill>
            <a:schemeClr val="accent1"/>
          </a:solidFill>
          <a:latin typeface="+mj-lt"/>
          <a:ea typeface="ＭＳ Ｐゴシック" charset="-128"/>
          <a:cs typeface="+mj-cs"/>
        </a:defRPr>
      </a:lvl1pPr>
      <a:lvl2pPr algn="l" defTabSz="457200" rtl="0" eaLnBrk="0" fontAlgn="base" hangingPunct="0">
        <a:spcBef>
          <a:spcPct val="0"/>
        </a:spcBef>
        <a:spcAft>
          <a:spcPct val="0"/>
        </a:spcAft>
        <a:defRPr sz="2800" b="1">
          <a:solidFill>
            <a:schemeClr val="accent1"/>
          </a:solidFill>
          <a:latin typeface="Arial" charset="0"/>
          <a:ea typeface="ＭＳ Ｐゴシック" charset="-128"/>
        </a:defRPr>
      </a:lvl2pPr>
      <a:lvl3pPr algn="l" defTabSz="457200" rtl="0" eaLnBrk="0" fontAlgn="base" hangingPunct="0">
        <a:spcBef>
          <a:spcPct val="0"/>
        </a:spcBef>
        <a:spcAft>
          <a:spcPct val="0"/>
        </a:spcAft>
        <a:defRPr sz="2800" b="1">
          <a:solidFill>
            <a:schemeClr val="accent1"/>
          </a:solidFill>
          <a:latin typeface="Arial" charset="0"/>
          <a:ea typeface="ＭＳ Ｐゴシック" charset="-128"/>
        </a:defRPr>
      </a:lvl3pPr>
      <a:lvl4pPr algn="l" defTabSz="457200" rtl="0" eaLnBrk="0" fontAlgn="base" hangingPunct="0">
        <a:spcBef>
          <a:spcPct val="0"/>
        </a:spcBef>
        <a:spcAft>
          <a:spcPct val="0"/>
        </a:spcAft>
        <a:defRPr sz="2800" b="1">
          <a:solidFill>
            <a:schemeClr val="accent1"/>
          </a:solidFill>
          <a:latin typeface="Arial" charset="0"/>
          <a:ea typeface="ＭＳ Ｐゴシック" charset="-128"/>
        </a:defRPr>
      </a:lvl4pPr>
      <a:lvl5pPr algn="l" defTabSz="457200" rtl="0" eaLnBrk="0" fontAlgn="base" hangingPunct="0">
        <a:spcBef>
          <a:spcPct val="0"/>
        </a:spcBef>
        <a:spcAft>
          <a:spcPct val="0"/>
        </a:spcAft>
        <a:defRPr sz="2800" b="1">
          <a:solidFill>
            <a:schemeClr val="accent1"/>
          </a:solidFill>
          <a:latin typeface="Arial" charset="0"/>
          <a:ea typeface="ＭＳ Ｐゴシック" charset="-128"/>
        </a:defRPr>
      </a:lvl5pPr>
      <a:lvl6pPr marL="457200" algn="l" defTabSz="457200" rtl="0" fontAlgn="base">
        <a:spcBef>
          <a:spcPct val="0"/>
        </a:spcBef>
        <a:spcAft>
          <a:spcPct val="0"/>
        </a:spcAft>
        <a:defRPr sz="2800" b="1">
          <a:solidFill>
            <a:schemeClr val="accent1"/>
          </a:solidFill>
          <a:latin typeface="Arial" charset="0"/>
          <a:ea typeface="ＭＳ Ｐゴシック" charset="-128"/>
        </a:defRPr>
      </a:lvl6pPr>
      <a:lvl7pPr marL="914400" algn="l" defTabSz="457200" rtl="0" fontAlgn="base">
        <a:spcBef>
          <a:spcPct val="0"/>
        </a:spcBef>
        <a:spcAft>
          <a:spcPct val="0"/>
        </a:spcAft>
        <a:defRPr sz="2800" b="1">
          <a:solidFill>
            <a:schemeClr val="accent1"/>
          </a:solidFill>
          <a:latin typeface="Arial" charset="0"/>
          <a:ea typeface="ＭＳ Ｐゴシック" charset="-128"/>
        </a:defRPr>
      </a:lvl7pPr>
      <a:lvl8pPr marL="1371600" algn="l" defTabSz="457200" rtl="0" fontAlgn="base">
        <a:spcBef>
          <a:spcPct val="0"/>
        </a:spcBef>
        <a:spcAft>
          <a:spcPct val="0"/>
        </a:spcAft>
        <a:defRPr sz="2800" b="1">
          <a:solidFill>
            <a:schemeClr val="accent1"/>
          </a:solidFill>
          <a:latin typeface="Arial" charset="0"/>
          <a:ea typeface="ＭＳ Ｐゴシック" charset="-128"/>
        </a:defRPr>
      </a:lvl8pPr>
      <a:lvl9pPr marL="1828800" algn="l" defTabSz="457200" rtl="0" fontAlgn="base">
        <a:spcBef>
          <a:spcPct val="0"/>
        </a:spcBef>
        <a:spcAft>
          <a:spcPct val="0"/>
        </a:spcAft>
        <a:defRPr sz="2800" b="1">
          <a:solidFill>
            <a:schemeClr val="accent1"/>
          </a:solidFill>
          <a:latin typeface="Arial" charset="0"/>
          <a:ea typeface="ＭＳ Ｐゴシック" charset="-128"/>
        </a:defRPr>
      </a:lvl9pPr>
    </p:titleStyle>
    <p:bodyStyle>
      <a:lvl1pPr marL="231775" indent="-231775" algn="l" defTabSz="457200" rtl="0" eaLnBrk="0" fontAlgn="base" hangingPunct="0">
        <a:spcBef>
          <a:spcPts val="800"/>
        </a:spcBef>
        <a:spcAft>
          <a:spcPct val="0"/>
        </a:spcAft>
        <a:buFont typeface="Arial" charset="0"/>
        <a:buChar char="•"/>
        <a:defRPr sz="2200" kern="1200">
          <a:solidFill>
            <a:schemeClr val="tx1"/>
          </a:solidFill>
          <a:latin typeface="+mn-lt"/>
          <a:ea typeface="ＭＳ Ｐゴシック" charset="-128"/>
          <a:cs typeface="+mn-cs"/>
        </a:defRPr>
      </a:lvl1pPr>
      <a:lvl2pPr marL="455613" indent="-223838" algn="l" defTabSz="457200" rtl="0" eaLnBrk="0" fontAlgn="base" hangingPunct="0">
        <a:spcBef>
          <a:spcPct val="20000"/>
        </a:spcBef>
        <a:spcAft>
          <a:spcPct val="0"/>
        </a:spcAft>
        <a:buFont typeface="Lucida Grande" charset="0"/>
        <a:buChar char="-"/>
        <a:defRPr kern="1200">
          <a:solidFill>
            <a:schemeClr val="tx1"/>
          </a:solidFill>
          <a:latin typeface="+mn-lt"/>
          <a:ea typeface="ＭＳ Ｐゴシック" charset="-128"/>
          <a:cs typeface="+mn-cs"/>
        </a:defRPr>
      </a:lvl2pPr>
      <a:lvl3pPr marL="687388" indent="-231775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1600" kern="1200">
          <a:solidFill>
            <a:schemeClr val="tx1"/>
          </a:solidFill>
          <a:latin typeface="+mn-lt"/>
          <a:ea typeface="ＭＳ Ｐゴシック" charset="-128"/>
          <a:cs typeface="+mn-cs"/>
        </a:defRPr>
      </a:lvl3pPr>
      <a:lvl4pPr marL="912813" indent="-225425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1400" kern="1200">
          <a:solidFill>
            <a:schemeClr val="tx1"/>
          </a:solidFill>
          <a:latin typeface="+mn-lt"/>
          <a:ea typeface="ＭＳ Ｐゴシック" charset="-128"/>
          <a:cs typeface="+mn-cs"/>
        </a:defRPr>
      </a:lvl4pPr>
      <a:lvl5pPr marL="1143000" indent="-230188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ＭＳ Ｐゴシック" charset="-128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 flip="none" rotWithShape="1">
          <a:gsLst>
            <a:gs pos="0">
              <a:schemeClr val="accent2">
                <a:lumMod val="60000"/>
                <a:lumOff val="4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Imagen 8" descr="PPT_Backgrounds_-02.png"/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7" name="Marcador de título 1"/>
          <p:cNvSpPr>
            <a:spLocks noGrp="1"/>
          </p:cNvSpPr>
          <p:nvPr>
            <p:ph type="title"/>
          </p:nvPr>
        </p:nvSpPr>
        <p:spPr bwMode="auto">
          <a:xfrm>
            <a:off x="280988" y="274638"/>
            <a:ext cx="8494712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Clic para editar titulo</a:t>
            </a:r>
          </a:p>
        </p:txBody>
      </p:sp>
      <p:sp>
        <p:nvSpPr>
          <p:cNvPr id="1028" name="Marcador de texto 2"/>
          <p:cNvSpPr>
            <a:spLocks noGrp="1"/>
          </p:cNvSpPr>
          <p:nvPr>
            <p:ph type="body" idx="1"/>
          </p:nvPr>
        </p:nvSpPr>
        <p:spPr bwMode="auto">
          <a:xfrm>
            <a:off x="276225" y="1600200"/>
            <a:ext cx="6310313" cy="466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681038" y="6415088"/>
            <a:ext cx="1077912" cy="274637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800">
                <a:solidFill>
                  <a:srgbClr val="898C96"/>
                </a:solidFill>
                <a:latin typeface="Arial" charset="0"/>
                <a:ea typeface="ＭＳ Ｐゴシック" charset="-128"/>
              </a:defRPr>
            </a:lvl1pPr>
          </a:lstStyle>
          <a:p>
            <a:pPr defTabSz="457200" fontAlgn="base">
              <a:spcBef>
                <a:spcPct val="0"/>
              </a:spcBef>
              <a:spcAft>
                <a:spcPct val="0"/>
              </a:spcAft>
              <a:defRPr/>
            </a:pPr>
            <a:fld id="{914E9896-9438-46B9-B417-4524C248F5FA}" type="datetime1">
              <a:rPr lang="es-ES_tradnl"/>
              <a:pPr defTabSz="457200" fontAlgn="base">
                <a:spcBef>
                  <a:spcPct val="0"/>
                </a:spcBef>
                <a:spcAft>
                  <a:spcPct val="0"/>
                </a:spcAft>
                <a:defRPr/>
              </a:pPr>
              <a:t>24/10/2016</a:t>
            </a:fld>
            <a:endParaRPr lang="es-ES_tradn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1589088" y="6415088"/>
            <a:ext cx="3551237" cy="274637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800">
                <a:solidFill>
                  <a:srgbClr val="898C96"/>
                </a:solidFill>
                <a:latin typeface="Arial" charset="0"/>
                <a:ea typeface="ＭＳ Ｐゴシック" charset="-128"/>
              </a:defRPr>
            </a:lvl1pPr>
          </a:lstStyle>
          <a:p>
            <a:pPr defTabSz="457200" fontAlgn="base">
              <a:spcBef>
                <a:spcPct val="0"/>
              </a:spcBef>
              <a:spcAft>
                <a:spcPct val="0"/>
              </a:spcAft>
              <a:defRPr/>
            </a:pPr>
            <a:endParaRPr lang="es-ES_tradn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261938" y="6415088"/>
            <a:ext cx="476250" cy="274637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800" b="1">
                <a:solidFill>
                  <a:srgbClr val="898C96"/>
                </a:solidFill>
                <a:latin typeface="Arial" charset="0"/>
                <a:ea typeface="ＭＳ Ｐゴシック" charset="-128"/>
              </a:defRPr>
            </a:lvl1pPr>
          </a:lstStyle>
          <a:p>
            <a:pPr defTabSz="457200" fontAlgn="base">
              <a:spcBef>
                <a:spcPct val="0"/>
              </a:spcBef>
              <a:spcAft>
                <a:spcPct val="0"/>
              </a:spcAft>
              <a:defRPr/>
            </a:pPr>
            <a:fld id="{A5E9B7CB-3E5F-45CF-8D92-45B3AB06B64A}" type="slidenum">
              <a:rPr lang="es-ES_tradnl"/>
              <a:pPr defTabSz="457200"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_tradnl"/>
          </a:p>
        </p:txBody>
      </p:sp>
      <p:cxnSp>
        <p:nvCxnSpPr>
          <p:cNvPr id="15" name="Conector recto 14"/>
          <p:cNvCxnSpPr/>
          <p:nvPr userDrawn="1"/>
        </p:nvCxnSpPr>
        <p:spPr>
          <a:xfrm>
            <a:off x="368300" y="1323975"/>
            <a:ext cx="8407400" cy="1588"/>
          </a:xfrm>
          <a:prstGeom prst="line">
            <a:avLst/>
          </a:prstGeom>
          <a:ln w="63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1033" name="Imagen 10" descr="Noatum RGB+ copia.png"/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5075" y="6261100"/>
            <a:ext cx="1276350" cy="454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742966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6" r:id="rId1"/>
    <p:sldLayoutId id="2147483707" r:id="rId2"/>
  </p:sldLayoutIdLst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hf sldNum="0" hdr="0" ftr="0" dt="0"/>
  <p:txStyles>
    <p:titleStyle>
      <a:lvl1pPr algn="l" defTabSz="457200" rtl="0" eaLnBrk="0" fontAlgn="base" hangingPunct="0">
        <a:spcBef>
          <a:spcPct val="0"/>
        </a:spcBef>
        <a:spcAft>
          <a:spcPct val="0"/>
        </a:spcAft>
        <a:defRPr sz="2800" b="1" kern="1200">
          <a:solidFill>
            <a:schemeClr val="accent1"/>
          </a:solidFill>
          <a:latin typeface="+mj-lt"/>
          <a:ea typeface="ＭＳ Ｐゴシック" charset="-128"/>
          <a:cs typeface="+mj-cs"/>
        </a:defRPr>
      </a:lvl1pPr>
      <a:lvl2pPr algn="l" defTabSz="457200" rtl="0" eaLnBrk="0" fontAlgn="base" hangingPunct="0">
        <a:spcBef>
          <a:spcPct val="0"/>
        </a:spcBef>
        <a:spcAft>
          <a:spcPct val="0"/>
        </a:spcAft>
        <a:defRPr sz="2800" b="1">
          <a:solidFill>
            <a:schemeClr val="accent1"/>
          </a:solidFill>
          <a:latin typeface="Arial" charset="0"/>
          <a:ea typeface="ＭＳ Ｐゴシック" charset="-128"/>
        </a:defRPr>
      </a:lvl2pPr>
      <a:lvl3pPr algn="l" defTabSz="457200" rtl="0" eaLnBrk="0" fontAlgn="base" hangingPunct="0">
        <a:spcBef>
          <a:spcPct val="0"/>
        </a:spcBef>
        <a:spcAft>
          <a:spcPct val="0"/>
        </a:spcAft>
        <a:defRPr sz="2800" b="1">
          <a:solidFill>
            <a:schemeClr val="accent1"/>
          </a:solidFill>
          <a:latin typeface="Arial" charset="0"/>
          <a:ea typeface="ＭＳ Ｐゴシック" charset="-128"/>
        </a:defRPr>
      </a:lvl3pPr>
      <a:lvl4pPr algn="l" defTabSz="457200" rtl="0" eaLnBrk="0" fontAlgn="base" hangingPunct="0">
        <a:spcBef>
          <a:spcPct val="0"/>
        </a:spcBef>
        <a:spcAft>
          <a:spcPct val="0"/>
        </a:spcAft>
        <a:defRPr sz="2800" b="1">
          <a:solidFill>
            <a:schemeClr val="accent1"/>
          </a:solidFill>
          <a:latin typeface="Arial" charset="0"/>
          <a:ea typeface="ＭＳ Ｐゴシック" charset="-128"/>
        </a:defRPr>
      </a:lvl4pPr>
      <a:lvl5pPr algn="l" defTabSz="457200" rtl="0" eaLnBrk="0" fontAlgn="base" hangingPunct="0">
        <a:spcBef>
          <a:spcPct val="0"/>
        </a:spcBef>
        <a:spcAft>
          <a:spcPct val="0"/>
        </a:spcAft>
        <a:defRPr sz="2800" b="1">
          <a:solidFill>
            <a:schemeClr val="accent1"/>
          </a:solidFill>
          <a:latin typeface="Arial" charset="0"/>
          <a:ea typeface="ＭＳ Ｐゴシック" charset="-128"/>
        </a:defRPr>
      </a:lvl5pPr>
      <a:lvl6pPr marL="457200" algn="l" defTabSz="457200" rtl="0" fontAlgn="base">
        <a:spcBef>
          <a:spcPct val="0"/>
        </a:spcBef>
        <a:spcAft>
          <a:spcPct val="0"/>
        </a:spcAft>
        <a:defRPr sz="2800" b="1">
          <a:solidFill>
            <a:schemeClr val="accent1"/>
          </a:solidFill>
          <a:latin typeface="Arial" charset="0"/>
          <a:ea typeface="ＭＳ Ｐゴシック" charset="-128"/>
        </a:defRPr>
      </a:lvl6pPr>
      <a:lvl7pPr marL="914400" algn="l" defTabSz="457200" rtl="0" fontAlgn="base">
        <a:spcBef>
          <a:spcPct val="0"/>
        </a:spcBef>
        <a:spcAft>
          <a:spcPct val="0"/>
        </a:spcAft>
        <a:defRPr sz="2800" b="1">
          <a:solidFill>
            <a:schemeClr val="accent1"/>
          </a:solidFill>
          <a:latin typeface="Arial" charset="0"/>
          <a:ea typeface="ＭＳ Ｐゴシック" charset="-128"/>
        </a:defRPr>
      </a:lvl7pPr>
      <a:lvl8pPr marL="1371600" algn="l" defTabSz="457200" rtl="0" fontAlgn="base">
        <a:spcBef>
          <a:spcPct val="0"/>
        </a:spcBef>
        <a:spcAft>
          <a:spcPct val="0"/>
        </a:spcAft>
        <a:defRPr sz="2800" b="1">
          <a:solidFill>
            <a:schemeClr val="accent1"/>
          </a:solidFill>
          <a:latin typeface="Arial" charset="0"/>
          <a:ea typeface="ＭＳ Ｐゴシック" charset="-128"/>
        </a:defRPr>
      </a:lvl8pPr>
      <a:lvl9pPr marL="1828800" algn="l" defTabSz="457200" rtl="0" fontAlgn="base">
        <a:spcBef>
          <a:spcPct val="0"/>
        </a:spcBef>
        <a:spcAft>
          <a:spcPct val="0"/>
        </a:spcAft>
        <a:defRPr sz="2800" b="1">
          <a:solidFill>
            <a:schemeClr val="accent1"/>
          </a:solidFill>
          <a:latin typeface="Arial" charset="0"/>
          <a:ea typeface="ＭＳ Ｐゴシック" charset="-128"/>
        </a:defRPr>
      </a:lvl9pPr>
    </p:titleStyle>
    <p:bodyStyle>
      <a:lvl1pPr marL="231775" indent="-231775" algn="l" defTabSz="457200" rtl="0" eaLnBrk="0" fontAlgn="base" hangingPunct="0">
        <a:spcBef>
          <a:spcPts val="800"/>
        </a:spcBef>
        <a:spcAft>
          <a:spcPct val="0"/>
        </a:spcAft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ＭＳ Ｐゴシック" charset="-128"/>
          <a:cs typeface="+mn-cs"/>
        </a:defRPr>
      </a:lvl1pPr>
      <a:lvl2pPr marL="455613" indent="-223838" algn="l" defTabSz="457200" rtl="0" eaLnBrk="0" fontAlgn="base" hangingPunct="0">
        <a:spcBef>
          <a:spcPct val="20000"/>
        </a:spcBef>
        <a:spcAft>
          <a:spcPct val="0"/>
        </a:spcAft>
        <a:buFont typeface="Lucida Grande"/>
        <a:buChar char="-"/>
        <a:defRPr kern="1200">
          <a:solidFill>
            <a:schemeClr val="tx1"/>
          </a:solidFill>
          <a:latin typeface="+mn-lt"/>
          <a:ea typeface="ＭＳ Ｐゴシック" charset="-128"/>
          <a:cs typeface="+mn-cs"/>
        </a:defRPr>
      </a:lvl2pPr>
      <a:lvl3pPr marL="687388" indent="-231775" algn="l" defTabSz="457200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ＭＳ Ｐゴシック" charset="-128"/>
          <a:cs typeface="+mn-cs"/>
        </a:defRPr>
      </a:lvl3pPr>
      <a:lvl4pPr marL="912813" indent="-225425" algn="l" defTabSz="457200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1400" kern="1200">
          <a:solidFill>
            <a:schemeClr val="tx1"/>
          </a:solidFill>
          <a:latin typeface="+mn-lt"/>
          <a:ea typeface="ＭＳ Ｐゴシック" charset="-128"/>
          <a:cs typeface="+mn-cs"/>
        </a:defRPr>
      </a:lvl4pPr>
      <a:lvl5pPr marL="1143000" indent="-230188" algn="l" defTabSz="457200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1400" kern="1200">
          <a:solidFill>
            <a:schemeClr val="tx1"/>
          </a:solidFill>
          <a:latin typeface="+mn-lt"/>
          <a:ea typeface="ＭＳ Ｐゴシック" charset="-128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Imagen 8" descr="PPT_Backgrounds_-02.png"/>
          <p:cNvPicPr>
            <a:picLocks noChangeAspect="1"/>
          </p:cNvPicPr>
          <p:nvPr userDrawn="1"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1" name="Marcador de título 1"/>
          <p:cNvSpPr>
            <a:spLocks noGrp="1"/>
          </p:cNvSpPr>
          <p:nvPr>
            <p:ph type="title"/>
          </p:nvPr>
        </p:nvSpPr>
        <p:spPr bwMode="auto">
          <a:xfrm>
            <a:off x="280988" y="274638"/>
            <a:ext cx="8494712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Clic para editar titulo</a:t>
            </a:r>
          </a:p>
        </p:txBody>
      </p:sp>
      <p:sp>
        <p:nvSpPr>
          <p:cNvPr id="2052" name="Marcador de texto 2"/>
          <p:cNvSpPr>
            <a:spLocks noGrp="1"/>
          </p:cNvSpPr>
          <p:nvPr>
            <p:ph type="body" idx="1"/>
          </p:nvPr>
        </p:nvSpPr>
        <p:spPr bwMode="auto">
          <a:xfrm>
            <a:off x="276225" y="1600200"/>
            <a:ext cx="6310313" cy="466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681038" y="6415088"/>
            <a:ext cx="1077912" cy="274637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800">
                <a:solidFill>
                  <a:srgbClr val="898C96"/>
                </a:solidFill>
                <a:latin typeface="Arial" charset="0"/>
                <a:ea typeface="ＭＳ Ｐゴシック" charset="-128"/>
              </a:defRPr>
            </a:lvl1pPr>
          </a:lstStyle>
          <a:p>
            <a:pPr defTabSz="457200" fontAlgn="base">
              <a:spcBef>
                <a:spcPct val="0"/>
              </a:spcBef>
              <a:spcAft>
                <a:spcPct val="0"/>
              </a:spcAft>
              <a:defRPr/>
            </a:pPr>
            <a:fld id="{AF898DAD-F69D-463C-8270-19CB9A850A5F}" type="datetime1">
              <a:rPr lang="es-ES_tradnl"/>
              <a:pPr defTabSz="457200" fontAlgn="base">
                <a:spcBef>
                  <a:spcPct val="0"/>
                </a:spcBef>
                <a:spcAft>
                  <a:spcPct val="0"/>
                </a:spcAft>
                <a:defRPr/>
              </a:pPr>
              <a:t>24/10/2016</a:t>
            </a:fld>
            <a:endParaRPr lang="es-ES_tradn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1589088" y="6415088"/>
            <a:ext cx="3551237" cy="274637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800">
                <a:solidFill>
                  <a:srgbClr val="898C96"/>
                </a:solidFill>
                <a:latin typeface="Arial" charset="0"/>
                <a:ea typeface="ＭＳ Ｐゴシック" charset="-128"/>
              </a:defRPr>
            </a:lvl1pPr>
          </a:lstStyle>
          <a:p>
            <a:pPr defTabSz="4572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ES_tradnl"/>
              <a:t>The optional page footer is 8pt Arial</a:t>
            </a: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261938" y="6415088"/>
            <a:ext cx="476250" cy="274637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800" b="1">
                <a:solidFill>
                  <a:srgbClr val="898C96"/>
                </a:solidFill>
                <a:latin typeface="Arial" charset="0"/>
                <a:ea typeface="ＭＳ Ｐゴシック" charset="-128"/>
              </a:defRPr>
            </a:lvl1pPr>
          </a:lstStyle>
          <a:p>
            <a:pPr defTabSz="457200" fontAlgn="base">
              <a:spcBef>
                <a:spcPct val="0"/>
              </a:spcBef>
              <a:spcAft>
                <a:spcPct val="0"/>
              </a:spcAft>
              <a:defRPr/>
            </a:pPr>
            <a:fld id="{52731C7D-C03D-473E-99D9-9EA49B223F13}" type="slidenum">
              <a:rPr lang="es-ES_tradnl"/>
              <a:pPr defTabSz="457200"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_tradnl"/>
          </a:p>
        </p:txBody>
      </p:sp>
      <p:cxnSp>
        <p:nvCxnSpPr>
          <p:cNvPr id="15" name="Conector recto 14"/>
          <p:cNvCxnSpPr/>
          <p:nvPr userDrawn="1"/>
        </p:nvCxnSpPr>
        <p:spPr>
          <a:xfrm>
            <a:off x="368300" y="871538"/>
            <a:ext cx="8407400" cy="1587"/>
          </a:xfrm>
          <a:prstGeom prst="line">
            <a:avLst/>
          </a:prstGeom>
          <a:ln w="63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2057" name="Imagen 10" descr="Noatum RGB+ copia.png"/>
          <p:cNvPicPr>
            <a:picLocks noChangeAspect="1"/>
          </p:cNvPicPr>
          <p:nvPr userDrawn="1"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5075" y="6261100"/>
            <a:ext cx="1276350" cy="454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96637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5" r:id="rId1"/>
    <p:sldLayoutId id="2147483726" r:id="rId2"/>
    <p:sldLayoutId id="2147483727" r:id="rId3"/>
    <p:sldLayoutId id="2147483728" r:id="rId4"/>
    <p:sldLayoutId id="2147483729" r:id="rId5"/>
    <p:sldLayoutId id="2147483730" r:id="rId6"/>
    <p:sldLayoutId id="2147483731" r:id="rId7"/>
    <p:sldLayoutId id="2147483732" r:id="rId8"/>
    <p:sldLayoutId id="2147483733" r:id="rId9"/>
    <p:sldLayoutId id="2147483734" r:id="rId10"/>
    <p:sldLayoutId id="2147483735" r:id="rId11"/>
    <p:sldLayoutId id="2147483736" r:id="rId12"/>
    <p:sldLayoutId id="2147483737" r:id="rId13"/>
    <p:sldLayoutId id="2147483738" r:id="rId14"/>
  </p:sldLayoutIdLst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  <p:hf hdr="0"/>
  <p:txStyles>
    <p:titleStyle>
      <a:lvl1pPr algn="l" defTabSz="457200" rtl="0" eaLnBrk="0" fontAlgn="base" hangingPunct="0">
        <a:spcBef>
          <a:spcPct val="0"/>
        </a:spcBef>
        <a:spcAft>
          <a:spcPct val="0"/>
        </a:spcAft>
        <a:defRPr sz="2800" b="1" kern="1200">
          <a:solidFill>
            <a:schemeClr val="accent1"/>
          </a:solidFill>
          <a:latin typeface="+mj-lt"/>
          <a:ea typeface="ＭＳ Ｐゴシック" charset="-128"/>
          <a:cs typeface="+mj-cs"/>
        </a:defRPr>
      </a:lvl1pPr>
      <a:lvl2pPr algn="l" defTabSz="457200" rtl="0" eaLnBrk="0" fontAlgn="base" hangingPunct="0">
        <a:spcBef>
          <a:spcPct val="0"/>
        </a:spcBef>
        <a:spcAft>
          <a:spcPct val="0"/>
        </a:spcAft>
        <a:defRPr sz="2800" b="1">
          <a:solidFill>
            <a:schemeClr val="accent1"/>
          </a:solidFill>
          <a:latin typeface="Arial" charset="0"/>
          <a:ea typeface="ＭＳ Ｐゴシック" charset="-128"/>
        </a:defRPr>
      </a:lvl2pPr>
      <a:lvl3pPr algn="l" defTabSz="457200" rtl="0" eaLnBrk="0" fontAlgn="base" hangingPunct="0">
        <a:spcBef>
          <a:spcPct val="0"/>
        </a:spcBef>
        <a:spcAft>
          <a:spcPct val="0"/>
        </a:spcAft>
        <a:defRPr sz="2800" b="1">
          <a:solidFill>
            <a:schemeClr val="accent1"/>
          </a:solidFill>
          <a:latin typeface="Arial" charset="0"/>
          <a:ea typeface="ＭＳ Ｐゴシック" charset="-128"/>
        </a:defRPr>
      </a:lvl3pPr>
      <a:lvl4pPr algn="l" defTabSz="457200" rtl="0" eaLnBrk="0" fontAlgn="base" hangingPunct="0">
        <a:spcBef>
          <a:spcPct val="0"/>
        </a:spcBef>
        <a:spcAft>
          <a:spcPct val="0"/>
        </a:spcAft>
        <a:defRPr sz="2800" b="1">
          <a:solidFill>
            <a:schemeClr val="accent1"/>
          </a:solidFill>
          <a:latin typeface="Arial" charset="0"/>
          <a:ea typeface="ＭＳ Ｐゴシック" charset="-128"/>
        </a:defRPr>
      </a:lvl4pPr>
      <a:lvl5pPr algn="l" defTabSz="457200" rtl="0" eaLnBrk="0" fontAlgn="base" hangingPunct="0">
        <a:spcBef>
          <a:spcPct val="0"/>
        </a:spcBef>
        <a:spcAft>
          <a:spcPct val="0"/>
        </a:spcAft>
        <a:defRPr sz="2800" b="1">
          <a:solidFill>
            <a:schemeClr val="accent1"/>
          </a:solidFill>
          <a:latin typeface="Arial" charset="0"/>
          <a:ea typeface="ＭＳ Ｐゴシック" charset="-128"/>
        </a:defRPr>
      </a:lvl5pPr>
      <a:lvl6pPr marL="457200" algn="l" defTabSz="457200" rtl="0" fontAlgn="base">
        <a:spcBef>
          <a:spcPct val="0"/>
        </a:spcBef>
        <a:spcAft>
          <a:spcPct val="0"/>
        </a:spcAft>
        <a:defRPr sz="2800" b="1">
          <a:solidFill>
            <a:schemeClr val="accent1"/>
          </a:solidFill>
          <a:latin typeface="Arial" charset="0"/>
          <a:ea typeface="ＭＳ Ｐゴシック" charset="-128"/>
        </a:defRPr>
      </a:lvl6pPr>
      <a:lvl7pPr marL="914400" algn="l" defTabSz="457200" rtl="0" fontAlgn="base">
        <a:spcBef>
          <a:spcPct val="0"/>
        </a:spcBef>
        <a:spcAft>
          <a:spcPct val="0"/>
        </a:spcAft>
        <a:defRPr sz="2800" b="1">
          <a:solidFill>
            <a:schemeClr val="accent1"/>
          </a:solidFill>
          <a:latin typeface="Arial" charset="0"/>
          <a:ea typeface="ＭＳ Ｐゴシック" charset="-128"/>
        </a:defRPr>
      </a:lvl7pPr>
      <a:lvl8pPr marL="1371600" algn="l" defTabSz="457200" rtl="0" fontAlgn="base">
        <a:spcBef>
          <a:spcPct val="0"/>
        </a:spcBef>
        <a:spcAft>
          <a:spcPct val="0"/>
        </a:spcAft>
        <a:defRPr sz="2800" b="1">
          <a:solidFill>
            <a:schemeClr val="accent1"/>
          </a:solidFill>
          <a:latin typeface="Arial" charset="0"/>
          <a:ea typeface="ＭＳ Ｐゴシック" charset="-128"/>
        </a:defRPr>
      </a:lvl8pPr>
      <a:lvl9pPr marL="1828800" algn="l" defTabSz="457200" rtl="0" fontAlgn="base">
        <a:spcBef>
          <a:spcPct val="0"/>
        </a:spcBef>
        <a:spcAft>
          <a:spcPct val="0"/>
        </a:spcAft>
        <a:defRPr sz="2800" b="1">
          <a:solidFill>
            <a:schemeClr val="accent1"/>
          </a:solidFill>
          <a:latin typeface="Arial" charset="0"/>
          <a:ea typeface="ＭＳ Ｐゴシック" charset="-128"/>
        </a:defRPr>
      </a:lvl9pPr>
    </p:titleStyle>
    <p:bodyStyle>
      <a:lvl1pPr marL="231775" indent="-231775" algn="l" defTabSz="457200" rtl="0" eaLnBrk="0" fontAlgn="base" hangingPunct="0">
        <a:spcBef>
          <a:spcPts val="800"/>
        </a:spcBef>
        <a:spcAft>
          <a:spcPct val="0"/>
        </a:spcAft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ＭＳ Ｐゴシック" charset="-128"/>
          <a:cs typeface="+mn-cs"/>
        </a:defRPr>
      </a:lvl1pPr>
      <a:lvl2pPr marL="455613" indent="-223838" algn="l" defTabSz="457200" rtl="0" eaLnBrk="0" fontAlgn="base" hangingPunct="0">
        <a:spcBef>
          <a:spcPct val="20000"/>
        </a:spcBef>
        <a:spcAft>
          <a:spcPct val="0"/>
        </a:spcAft>
        <a:buFont typeface="Lucida Grande"/>
        <a:buChar char="-"/>
        <a:defRPr kern="1200">
          <a:solidFill>
            <a:schemeClr val="tx1"/>
          </a:solidFill>
          <a:latin typeface="+mn-lt"/>
          <a:ea typeface="ＭＳ Ｐゴシック" charset="-128"/>
          <a:cs typeface="+mn-cs"/>
        </a:defRPr>
      </a:lvl2pPr>
      <a:lvl3pPr marL="687388" indent="-231775" algn="l" defTabSz="457200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ＭＳ Ｐゴシック" charset="-128"/>
          <a:cs typeface="+mn-cs"/>
        </a:defRPr>
      </a:lvl3pPr>
      <a:lvl4pPr marL="912813" indent="-225425" algn="l" defTabSz="457200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1400" kern="1200">
          <a:solidFill>
            <a:schemeClr val="tx1"/>
          </a:solidFill>
          <a:latin typeface="+mn-lt"/>
          <a:ea typeface="ＭＳ Ｐゴシック" charset="-128"/>
          <a:cs typeface="+mn-cs"/>
        </a:defRPr>
      </a:lvl4pPr>
      <a:lvl5pPr marL="1143000" indent="-230188" algn="l" defTabSz="457200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1400" kern="1200">
          <a:solidFill>
            <a:schemeClr val="tx1"/>
          </a:solidFill>
          <a:latin typeface="+mn-lt"/>
          <a:ea typeface="ＭＳ Ｐゴシック" charset="-128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Imagen 8" descr="PPT_Backgrounds_-02.png"/>
          <p:cNvPicPr>
            <a:picLocks noChangeAspect="1"/>
          </p:cNvPicPr>
          <p:nvPr userDrawn="1"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1" name="Marcador de título 1"/>
          <p:cNvSpPr>
            <a:spLocks noGrp="1"/>
          </p:cNvSpPr>
          <p:nvPr>
            <p:ph type="title"/>
          </p:nvPr>
        </p:nvSpPr>
        <p:spPr bwMode="auto">
          <a:xfrm>
            <a:off x="280988" y="274638"/>
            <a:ext cx="8494712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Clic para editar titulo</a:t>
            </a:r>
          </a:p>
        </p:txBody>
      </p:sp>
      <p:sp>
        <p:nvSpPr>
          <p:cNvPr id="2052" name="Marcador de texto 2"/>
          <p:cNvSpPr>
            <a:spLocks noGrp="1"/>
          </p:cNvSpPr>
          <p:nvPr>
            <p:ph type="body" idx="1"/>
          </p:nvPr>
        </p:nvSpPr>
        <p:spPr bwMode="auto">
          <a:xfrm>
            <a:off x="276225" y="1600200"/>
            <a:ext cx="6310313" cy="466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681038" y="6415088"/>
            <a:ext cx="1077912" cy="274637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800">
                <a:solidFill>
                  <a:srgbClr val="898C96"/>
                </a:solidFill>
                <a:ea typeface="ＭＳ Ｐゴシック" charset="-128"/>
              </a:defRPr>
            </a:lvl1pPr>
          </a:lstStyle>
          <a:p>
            <a:pPr defTabSz="457200" fontAlgn="base">
              <a:spcBef>
                <a:spcPct val="0"/>
              </a:spcBef>
              <a:spcAft>
                <a:spcPct val="0"/>
              </a:spcAft>
              <a:defRPr/>
            </a:pPr>
            <a:fld id="{0A982112-51D8-4072-B918-7A4A7E1B3047}" type="datetime4">
              <a:rPr lang="es-ES_tradnl"/>
              <a:pPr defTabSz="457200" fontAlgn="base">
                <a:spcBef>
                  <a:spcPct val="0"/>
                </a:spcBef>
                <a:spcAft>
                  <a:spcPct val="0"/>
                </a:spcAft>
                <a:defRPr/>
              </a:pPr>
              <a:t>24 de octubre de 2016</a:t>
            </a:fld>
            <a:endParaRPr lang="es-ES_tradn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1589088" y="6415088"/>
            <a:ext cx="3551237" cy="274637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800">
                <a:solidFill>
                  <a:srgbClr val="898C96"/>
                </a:solidFill>
                <a:ea typeface="ＭＳ Ｐゴシック" charset="-128"/>
              </a:defRPr>
            </a:lvl1pPr>
          </a:lstStyle>
          <a:p>
            <a:pPr defTabSz="4572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ES_tradnl"/>
              <a:t>The optional page footer is 8pt Arial</a:t>
            </a: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261938" y="6415088"/>
            <a:ext cx="476250" cy="274637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800" b="1">
                <a:solidFill>
                  <a:srgbClr val="898C96"/>
                </a:solidFill>
                <a:ea typeface="ＭＳ Ｐゴシック" charset="-128"/>
              </a:defRPr>
            </a:lvl1pPr>
          </a:lstStyle>
          <a:p>
            <a:pPr defTabSz="457200" fontAlgn="base">
              <a:spcBef>
                <a:spcPct val="0"/>
              </a:spcBef>
              <a:spcAft>
                <a:spcPct val="0"/>
              </a:spcAft>
              <a:defRPr/>
            </a:pPr>
            <a:fld id="{152E1464-56B6-4290-9AF2-A7686BDC129A}" type="slidenum">
              <a:rPr lang="es-ES_tradnl"/>
              <a:pPr defTabSz="457200"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_tradnl"/>
          </a:p>
        </p:txBody>
      </p:sp>
      <p:cxnSp>
        <p:nvCxnSpPr>
          <p:cNvPr id="15" name="Conector recto 14"/>
          <p:cNvCxnSpPr/>
          <p:nvPr userDrawn="1"/>
        </p:nvCxnSpPr>
        <p:spPr>
          <a:xfrm>
            <a:off x="368300" y="1323975"/>
            <a:ext cx="8407400" cy="1588"/>
          </a:xfrm>
          <a:prstGeom prst="line">
            <a:avLst/>
          </a:prstGeom>
          <a:ln w="63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2057" name="Imagen 10" descr="Noatum RGB+ copia.png"/>
          <p:cNvPicPr>
            <a:picLocks noChangeAspect="1"/>
          </p:cNvPicPr>
          <p:nvPr userDrawn="1"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5075" y="6261100"/>
            <a:ext cx="1276350" cy="454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043089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0" r:id="rId1"/>
    <p:sldLayoutId id="2147483741" r:id="rId2"/>
    <p:sldLayoutId id="2147483742" r:id="rId3"/>
    <p:sldLayoutId id="2147483743" r:id="rId4"/>
    <p:sldLayoutId id="2147483744" r:id="rId5"/>
    <p:sldLayoutId id="2147483745" r:id="rId6"/>
    <p:sldLayoutId id="2147483746" r:id="rId7"/>
    <p:sldLayoutId id="2147483747" r:id="rId8"/>
    <p:sldLayoutId id="2147483748" r:id="rId9"/>
    <p:sldLayoutId id="2147483749" r:id="rId10"/>
    <p:sldLayoutId id="2147483750" r:id="rId11"/>
    <p:sldLayoutId id="2147483751" r:id="rId12"/>
    <p:sldLayoutId id="2147483752" r:id="rId13"/>
    <p:sldLayoutId id="2147483753" r:id="rId14"/>
  </p:sldLayoutIdLst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hf sldNum="0" hdr="0" ftr="0" dt="0"/>
  <p:txStyles>
    <p:titleStyle>
      <a:lvl1pPr algn="l" defTabSz="457200" rtl="0" eaLnBrk="0" fontAlgn="base" hangingPunct="0">
        <a:spcBef>
          <a:spcPct val="0"/>
        </a:spcBef>
        <a:spcAft>
          <a:spcPct val="0"/>
        </a:spcAft>
        <a:defRPr sz="2800" b="1" kern="1200">
          <a:solidFill>
            <a:schemeClr val="accent1"/>
          </a:solidFill>
          <a:latin typeface="+mj-lt"/>
          <a:ea typeface="ＭＳ Ｐゴシック" charset="-128"/>
          <a:cs typeface="+mj-cs"/>
        </a:defRPr>
      </a:lvl1pPr>
      <a:lvl2pPr algn="l" defTabSz="457200" rtl="0" eaLnBrk="0" fontAlgn="base" hangingPunct="0">
        <a:spcBef>
          <a:spcPct val="0"/>
        </a:spcBef>
        <a:spcAft>
          <a:spcPct val="0"/>
        </a:spcAft>
        <a:defRPr sz="2800" b="1">
          <a:solidFill>
            <a:schemeClr val="accent1"/>
          </a:solidFill>
          <a:latin typeface="Arial" charset="0"/>
          <a:ea typeface="ＭＳ Ｐゴシック" charset="-128"/>
        </a:defRPr>
      </a:lvl2pPr>
      <a:lvl3pPr algn="l" defTabSz="457200" rtl="0" eaLnBrk="0" fontAlgn="base" hangingPunct="0">
        <a:spcBef>
          <a:spcPct val="0"/>
        </a:spcBef>
        <a:spcAft>
          <a:spcPct val="0"/>
        </a:spcAft>
        <a:defRPr sz="2800" b="1">
          <a:solidFill>
            <a:schemeClr val="accent1"/>
          </a:solidFill>
          <a:latin typeface="Arial" charset="0"/>
          <a:ea typeface="ＭＳ Ｐゴシック" charset="-128"/>
        </a:defRPr>
      </a:lvl3pPr>
      <a:lvl4pPr algn="l" defTabSz="457200" rtl="0" eaLnBrk="0" fontAlgn="base" hangingPunct="0">
        <a:spcBef>
          <a:spcPct val="0"/>
        </a:spcBef>
        <a:spcAft>
          <a:spcPct val="0"/>
        </a:spcAft>
        <a:defRPr sz="2800" b="1">
          <a:solidFill>
            <a:schemeClr val="accent1"/>
          </a:solidFill>
          <a:latin typeface="Arial" charset="0"/>
          <a:ea typeface="ＭＳ Ｐゴシック" charset="-128"/>
        </a:defRPr>
      </a:lvl4pPr>
      <a:lvl5pPr algn="l" defTabSz="457200" rtl="0" eaLnBrk="0" fontAlgn="base" hangingPunct="0">
        <a:spcBef>
          <a:spcPct val="0"/>
        </a:spcBef>
        <a:spcAft>
          <a:spcPct val="0"/>
        </a:spcAft>
        <a:defRPr sz="2800" b="1">
          <a:solidFill>
            <a:schemeClr val="accent1"/>
          </a:solidFill>
          <a:latin typeface="Arial" charset="0"/>
          <a:ea typeface="ＭＳ Ｐゴシック" charset="-128"/>
        </a:defRPr>
      </a:lvl5pPr>
      <a:lvl6pPr marL="457200" algn="l" defTabSz="457200" rtl="0" fontAlgn="base">
        <a:spcBef>
          <a:spcPct val="0"/>
        </a:spcBef>
        <a:spcAft>
          <a:spcPct val="0"/>
        </a:spcAft>
        <a:defRPr sz="2800" b="1">
          <a:solidFill>
            <a:schemeClr val="accent1"/>
          </a:solidFill>
          <a:latin typeface="Arial" charset="0"/>
          <a:ea typeface="ＭＳ Ｐゴシック" charset="-128"/>
        </a:defRPr>
      </a:lvl6pPr>
      <a:lvl7pPr marL="914400" algn="l" defTabSz="457200" rtl="0" fontAlgn="base">
        <a:spcBef>
          <a:spcPct val="0"/>
        </a:spcBef>
        <a:spcAft>
          <a:spcPct val="0"/>
        </a:spcAft>
        <a:defRPr sz="2800" b="1">
          <a:solidFill>
            <a:schemeClr val="accent1"/>
          </a:solidFill>
          <a:latin typeface="Arial" charset="0"/>
          <a:ea typeface="ＭＳ Ｐゴシック" charset="-128"/>
        </a:defRPr>
      </a:lvl7pPr>
      <a:lvl8pPr marL="1371600" algn="l" defTabSz="457200" rtl="0" fontAlgn="base">
        <a:spcBef>
          <a:spcPct val="0"/>
        </a:spcBef>
        <a:spcAft>
          <a:spcPct val="0"/>
        </a:spcAft>
        <a:defRPr sz="2800" b="1">
          <a:solidFill>
            <a:schemeClr val="accent1"/>
          </a:solidFill>
          <a:latin typeface="Arial" charset="0"/>
          <a:ea typeface="ＭＳ Ｐゴシック" charset="-128"/>
        </a:defRPr>
      </a:lvl8pPr>
      <a:lvl9pPr marL="1828800" algn="l" defTabSz="457200" rtl="0" fontAlgn="base">
        <a:spcBef>
          <a:spcPct val="0"/>
        </a:spcBef>
        <a:spcAft>
          <a:spcPct val="0"/>
        </a:spcAft>
        <a:defRPr sz="2800" b="1">
          <a:solidFill>
            <a:schemeClr val="accent1"/>
          </a:solidFill>
          <a:latin typeface="Arial" charset="0"/>
          <a:ea typeface="ＭＳ Ｐゴシック" charset="-128"/>
        </a:defRPr>
      </a:lvl9pPr>
    </p:titleStyle>
    <p:bodyStyle>
      <a:lvl1pPr marL="231775" indent="-231775" algn="l" defTabSz="457200" rtl="0" eaLnBrk="0" fontAlgn="base" hangingPunct="0">
        <a:spcBef>
          <a:spcPts val="800"/>
        </a:spcBef>
        <a:spcAft>
          <a:spcPct val="0"/>
        </a:spcAft>
        <a:buFont typeface="Arial" charset="0"/>
        <a:buChar char="•"/>
        <a:defRPr sz="2200" kern="1200">
          <a:solidFill>
            <a:schemeClr val="tx1"/>
          </a:solidFill>
          <a:latin typeface="+mn-lt"/>
          <a:ea typeface="ＭＳ Ｐゴシック" charset="-128"/>
          <a:cs typeface="+mn-cs"/>
        </a:defRPr>
      </a:lvl1pPr>
      <a:lvl2pPr marL="455613" indent="-223838" algn="l" defTabSz="457200" rtl="0" eaLnBrk="0" fontAlgn="base" hangingPunct="0">
        <a:spcBef>
          <a:spcPct val="20000"/>
        </a:spcBef>
        <a:spcAft>
          <a:spcPct val="0"/>
        </a:spcAft>
        <a:buFont typeface="Lucida Grande" charset="0"/>
        <a:buChar char="-"/>
        <a:defRPr kern="1200">
          <a:solidFill>
            <a:schemeClr val="tx1"/>
          </a:solidFill>
          <a:latin typeface="+mn-lt"/>
          <a:ea typeface="ＭＳ Ｐゴシック" charset="-128"/>
          <a:cs typeface="+mn-cs"/>
        </a:defRPr>
      </a:lvl2pPr>
      <a:lvl3pPr marL="687388" indent="-231775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1600" kern="1200">
          <a:solidFill>
            <a:schemeClr val="tx1"/>
          </a:solidFill>
          <a:latin typeface="+mn-lt"/>
          <a:ea typeface="ＭＳ Ｐゴシック" charset="-128"/>
          <a:cs typeface="+mn-cs"/>
        </a:defRPr>
      </a:lvl3pPr>
      <a:lvl4pPr marL="912813" indent="-225425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1400" kern="1200">
          <a:solidFill>
            <a:schemeClr val="tx1"/>
          </a:solidFill>
          <a:latin typeface="+mn-lt"/>
          <a:ea typeface="ＭＳ Ｐゴシック" charset="-128"/>
          <a:cs typeface="+mn-cs"/>
        </a:defRPr>
      </a:lvl4pPr>
      <a:lvl5pPr marL="1143000" indent="-230188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ＭＳ Ｐゴシック" charset="-128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Imagen 8" descr="PPT_Backgrounds_-02.png"/>
          <p:cNvPicPr>
            <a:picLocks noChangeAspect="1"/>
          </p:cNvPicPr>
          <p:nvPr userDrawn="1"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7" name="Marcador de título 1"/>
          <p:cNvSpPr>
            <a:spLocks noGrp="1"/>
          </p:cNvSpPr>
          <p:nvPr>
            <p:ph type="title"/>
          </p:nvPr>
        </p:nvSpPr>
        <p:spPr bwMode="auto">
          <a:xfrm>
            <a:off x="280988" y="274638"/>
            <a:ext cx="7304087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Clic para editar titulo</a:t>
            </a:r>
          </a:p>
        </p:txBody>
      </p:sp>
      <p:sp>
        <p:nvSpPr>
          <p:cNvPr id="1028" name="Marcador de texto 2"/>
          <p:cNvSpPr>
            <a:spLocks noGrp="1"/>
          </p:cNvSpPr>
          <p:nvPr>
            <p:ph type="body" idx="1"/>
          </p:nvPr>
        </p:nvSpPr>
        <p:spPr bwMode="auto">
          <a:xfrm>
            <a:off x="276225" y="1600200"/>
            <a:ext cx="6310313" cy="466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681038" y="6415088"/>
            <a:ext cx="1077912" cy="274637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800">
                <a:solidFill>
                  <a:srgbClr val="898C96"/>
                </a:solidFill>
                <a:latin typeface="Arial" charset="0"/>
                <a:ea typeface="ＭＳ Ｐゴシック" charset="-128"/>
              </a:defRPr>
            </a:lvl1pPr>
          </a:lstStyle>
          <a:p>
            <a:pPr defTabSz="457200" fontAlgn="base">
              <a:spcBef>
                <a:spcPct val="0"/>
              </a:spcBef>
              <a:spcAft>
                <a:spcPct val="0"/>
              </a:spcAft>
              <a:defRPr/>
            </a:pPr>
            <a:fld id="{6953E291-5C25-4BAF-A666-07750625B49A}" type="datetime1">
              <a:rPr lang="es-ES_tradnl"/>
              <a:pPr defTabSz="457200" fontAlgn="base">
                <a:spcBef>
                  <a:spcPct val="0"/>
                </a:spcBef>
                <a:spcAft>
                  <a:spcPct val="0"/>
                </a:spcAft>
                <a:defRPr/>
              </a:pPr>
              <a:t>24/10/2016</a:t>
            </a:fld>
            <a:endParaRPr lang="es-ES_tradnl" dirty="0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1589088" y="6415088"/>
            <a:ext cx="3551237" cy="274637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800">
                <a:solidFill>
                  <a:srgbClr val="898C96"/>
                </a:solidFill>
                <a:latin typeface="Arial" charset="0"/>
                <a:ea typeface="ＭＳ Ｐゴシック" charset="-128"/>
              </a:defRPr>
            </a:lvl1pPr>
          </a:lstStyle>
          <a:p>
            <a:pPr defTabSz="4572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ES_tradnl"/>
              <a:t>The optional page footer is 8pt Arial</a:t>
            </a: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261938" y="6415088"/>
            <a:ext cx="476250" cy="274637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800" b="1">
                <a:solidFill>
                  <a:srgbClr val="898C96"/>
                </a:solidFill>
                <a:latin typeface="Arial" charset="0"/>
                <a:ea typeface="ＭＳ Ｐゴシック" charset="-128"/>
              </a:defRPr>
            </a:lvl1pPr>
          </a:lstStyle>
          <a:p>
            <a:pPr defTabSz="457200" fontAlgn="base">
              <a:spcBef>
                <a:spcPct val="0"/>
              </a:spcBef>
              <a:spcAft>
                <a:spcPct val="0"/>
              </a:spcAft>
              <a:defRPr/>
            </a:pPr>
            <a:fld id="{53074FA3-424A-45D2-8409-CEFF54DAFD89}" type="slidenum">
              <a:rPr lang="es-ES_tradnl"/>
              <a:pPr defTabSz="457200"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_tradnl" dirty="0"/>
          </a:p>
        </p:txBody>
      </p:sp>
      <p:cxnSp>
        <p:nvCxnSpPr>
          <p:cNvPr id="15" name="Conector recto 14"/>
          <p:cNvCxnSpPr/>
          <p:nvPr userDrawn="1"/>
        </p:nvCxnSpPr>
        <p:spPr>
          <a:xfrm>
            <a:off x="368300" y="795338"/>
            <a:ext cx="8407400" cy="1587"/>
          </a:xfrm>
          <a:prstGeom prst="line">
            <a:avLst/>
          </a:prstGeom>
          <a:ln w="63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1033" name="Imagen 10" descr="Noatum RGB+ copia.png"/>
          <p:cNvPicPr>
            <a:picLocks noChangeAspect="1"/>
          </p:cNvPicPr>
          <p:nvPr userDrawn="1"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5075" y="6261100"/>
            <a:ext cx="1276350" cy="454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647139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5" r:id="rId1"/>
    <p:sldLayoutId id="2147483756" r:id="rId2"/>
    <p:sldLayoutId id="2147483757" r:id="rId3"/>
    <p:sldLayoutId id="2147483758" r:id="rId4"/>
    <p:sldLayoutId id="2147483759" r:id="rId5"/>
    <p:sldLayoutId id="2147483760" r:id="rId6"/>
    <p:sldLayoutId id="2147483761" r:id="rId7"/>
    <p:sldLayoutId id="2147483762" r:id="rId8"/>
    <p:sldLayoutId id="2147483763" r:id="rId9"/>
    <p:sldLayoutId id="2147483764" r:id="rId10"/>
    <p:sldLayoutId id="2147483765" r:id="rId11"/>
    <p:sldLayoutId id="2147483766" r:id="rId12"/>
    <p:sldLayoutId id="2147483767" r:id="rId13"/>
    <p:sldLayoutId id="2147483768" r:id="rId14"/>
  </p:sldLayoutIdLst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hf hdr="0"/>
  <p:txStyles>
    <p:titleStyle>
      <a:lvl1pPr algn="l" defTabSz="457200" rtl="0" eaLnBrk="0" fontAlgn="base" hangingPunct="0">
        <a:spcBef>
          <a:spcPct val="0"/>
        </a:spcBef>
        <a:spcAft>
          <a:spcPct val="0"/>
        </a:spcAft>
        <a:defRPr sz="2800" b="1" kern="1200">
          <a:solidFill>
            <a:schemeClr val="accent1"/>
          </a:solidFill>
          <a:latin typeface="+mj-lt"/>
          <a:ea typeface="ＭＳ Ｐゴシック" charset="-128"/>
          <a:cs typeface="+mj-cs"/>
        </a:defRPr>
      </a:lvl1pPr>
      <a:lvl2pPr algn="l" defTabSz="457200" rtl="0" eaLnBrk="0" fontAlgn="base" hangingPunct="0">
        <a:spcBef>
          <a:spcPct val="0"/>
        </a:spcBef>
        <a:spcAft>
          <a:spcPct val="0"/>
        </a:spcAft>
        <a:defRPr sz="2800" b="1">
          <a:solidFill>
            <a:schemeClr val="accent1"/>
          </a:solidFill>
          <a:latin typeface="Arial" charset="0"/>
          <a:ea typeface="ＭＳ Ｐゴシック" charset="-128"/>
        </a:defRPr>
      </a:lvl2pPr>
      <a:lvl3pPr algn="l" defTabSz="457200" rtl="0" eaLnBrk="0" fontAlgn="base" hangingPunct="0">
        <a:spcBef>
          <a:spcPct val="0"/>
        </a:spcBef>
        <a:spcAft>
          <a:spcPct val="0"/>
        </a:spcAft>
        <a:defRPr sz="2800" b="1">
          <a:solidFill>
            <a:schemeClr val="accent1"/>
          </a:solidFill>
          <a:latin typeface="Arial" charset="0"/>
          <a:ea typeface="ＭＳ Ｐゴシック" charset="-128"/>
        </a:defRPr>
      </a:lvl3pPr>
      <a:lvl4pPr algn="l" defTabSz="457200" rtl="0" eaLnBrk="0" fontAlgn="base" hangingPunct="0">
        <a:spcBef>
          <a:spcPct val="0"/>
        </a:spcBef>
        <a:spcAft>
          <a:spcPct val="0"/>
        </a:spcAft>
        <a:defRPr sz="2800" b="1">
          <a:solidFill>
            <a:schemeClr val="accent1"/>
          </a:solidFill>
          <a:latin typeface="Arial" charset="0"/>
          <a:ea typeface="ＭＳ Ｐゴシック" charset="-128"/>
        </a:defRPr>
      </a:lvl4pPr>
      <a:lvl5pPr algn="l" defTabSz="457200" rtl="0" eaLnBrk="0" fontAlgn="base" hangingPunct="0">
        <a:spcBef>
          <a:spcPct val="0"/>
        </a:spcBef>
        <a:spcAft>
          <a:spcPct val="0"/>
        </a:spcAft>
        <a:defRPr sz="2800" b="1">
          <a:solidFill>
            <a:schemeClr val="accent1"/>
          </a:solidFill>
          <a:latin typeface="Arial" charset="0"/>
          <a:ea typeface="ＭＳ Ｐゴシック" charset="-128"/>
        </a:defRPr>
      </a:lvl5pPr>
      <a:lvl6pPr marL="457200" algn="l" defTabSz="457200" rtl="0" fontAlgn="base">
        <a:spcBef>
          <a:spcPct val="0"/>
        </a:spcBef>
        <a:spcAft>
          <a:spcPct val="0"/>
        </a:spcAft>
        <a:defRPr sz="2800" b="1">
          <a:solidFill>
            <a:schemeClr val="accent1"/>
          </a:solidFill>
          <a:latin typeface="Arial" charset="0"/>
          <a:ea typeface="ＭＳ Ｐゴシック" charset="-128"/>
        </a:defRPr>
      </a:lvl6pPr>
      <a:lvl7pPr marL="914400" algn="l" defTabSz="457200" rtl="0" fontAlgn="base">
        <a:spcBef>
          <a:spcPct val="0"/>
        </a:spcBef>
        <a:spcAft>
          <a:spcPct val="0"/>
        </a:spcAft>
        <a:defRPr sz="2800" b="1">
          <a:solidFill>
            <a:schemeClr val="accent1"/>
          </a:solidFill>
          <a:latin typeface="Arial" charset="0"/>
          <a:ea typeface="ＭＳ Ｐゴシック" charset="-128"/>
        </a:defRPr>
      </a:lvl7pPr>
      <a:lvl8pPr marL="1371600" algn="l" defTabSz="457200" rtl="0" fontAlgn="base">
        <a:spcBef>
          <a:spcPct val="0"/>
        </a:spcBef>
        <a:spcAft>
          <a:spcPct val="0"/>
        </a:spcAft>
        <a:defRPr sz="2800" b="1">
          <a:solidFill>
            <a:schemeClr val="accent1"/>
          </a:solidFill>
          <a:latin typeface="Arial" charset="0"/>
          <a:ea typeface="ＭＳ Ｐゴシック" charset="-128"/>
        </a:defRPr>
      </a:lvl8pPr>
      <a:lvl9pPr marL="1828800" algn="l" defTabSz="457200" rtl="0" fontAlgn="base">
        <a:spcBef>
          <a:spcPct val="0"/>
        </a:spcBef>
        <a:spcAft>
          <a:spcPct val="0"/>
        </a:spcAft>
        <a:defRPr sz="2800" b="1">
          <a:solidFill>
            <a:schemeClr val="accent1"/>
          </a:solidFill>
          <a:latin typeface="Arial" charset="0"/>
          <a:ea typeface="ＭＳ Ｐゴシック" charset="-128"/>
        </a:defRPr>
      </a:lvl9pPr>
    </p:titleStyle>
    <p:bodyStyle>
      <a:lvl1pPr marL="231775" indent="-231775" algn="l" defTabSz="457200" rtl="0" eaLnBrk="0" fontAlgn="base" hangingPunct="0">
        <a:spcBef>
          <a:spcPts val="800"/>
        </a:spcBef>
        <a:spcAft>
          <a:spcPct val="0"/>
        </a:spcAft>
        <a:buFont typeface="Arial" charset="0"/>
        <a:buChar char="•"/>
        <a:defRPr sz="2200" kern="1200">
          <a:solidFill>
            <a:schemeClr val="tx1"/>
          </a:solidFill>
          <a:latin typeface="+mn-lt"/>
          <a:ea typeface="ＭＳ Ｐゴシック" charset="-128"/>
          <a:cs typeface="+mn-cs"/>
        </a:defRPr>
      </a:lvl1pPr>
      <a:lvl2pPr marL="455613" indent="-223838" algn="l" defTabSz="457200" rtl="0" eaLnBrk="0" fontAlgn="base" hangingPunct="0">
        <a:spcBef>
          <a:spcPct val="20000"/>
        </a:spcBef>
        <a:spcAft>
          <a:spcPct val="0"/>
        </a:spcAft>
        <a:buFont typeface="Lucida Grande" charset="0"/>
        <a:buChar char="-"/>
        <a:defRPr kern="1200">
          <a:solidFill>
            <a:schemeClr val="tx1"/>
          </a:solidFill>
          <a:latin typeface="+mn-lt"/>
          <a:ea typeface="ＭＳ Ｐゴシック" charset="-128"/>
          <a:cs typeface="+mn-cs"/>
        </a:defRPr>
      </a:lvl2pPr>
      <a:lvl3pPr marL="687388" indent="-231775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1600" kern="1200">
          <a:solidFill>
            <a:schemeClr val="tx1"/>
          </a:solidFill>
          <a:latin typeface="+mn-lt"/>
          <a:ea typeface="ＭＳ Ｐゴシック" charset="-128"/>
          <a:cs typeface="+mn-cs"/>
        </a:defRPr>
      </a:lvl3pPr>
      <a:lvl4pPr marL="912813" indent="-225425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1400" kern="1200">
          <a:solidFill>
            <a:schemeClr val="tx1"/>
          </a:solidFill>
          <a:latin typeface="+mn-lt"/>
          <a:ea typeface="ＭＳ Ｐゴシック" charset="-128"/>
          <a:cs typeface="+mn-cs"/>
        </a:defRPr>
      </a:lvl4pPr>
      <a:lvl5pPr marL="1143000" indent="-230188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ＭＳ Ｐゴシック" charset="-128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Imagen 8" descr="PPT_Backgrounds_-02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5" name="Marcador de título 1"/>
          <p:cNvSpPr>
            <a:spLocks noGrp="1"/>
          </p:cNvSpPr>
          <p:nvPr>
            <p:ph type="title"/>
          </p:nvPr>
        </p:nvSpPr>
        <p:spPr bwMode="auto">
          <a:xfrm>
            <a:off x="280988" y="274638"/>
            <a:ext cx="8494712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altLang="en-US" smtClean="0"/>
              <a:t>Clic para editar titulo</a:t>
            </a:r>
          </a:p>
        </p:txBody>
      </p:sp>
      <p:sp>
        <p:nvSpPr>
          <p:cNvPr id="3076" name="Marcador de texto 2"/>
          <p:cNvSpPr>
            <a:spLocks noGrp="1"/>
          </p:cNvSpPr>
          <p:nvPr>
            <p:ph type="body" idx="1"/>
          </p:nvPr>
        </p:nvSpPr>
        <p:spPr bwMode="auto">
          <a:xfrm>
            <a:off x="276225" y="1600200"/>
            <a:ext cx="6310313" cy="466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altLang="en-US" smtClean="0"/>
              <a:t>Haga clic para modificar el estilo de texto del patrón</a:t>
            </a:r>
          </a:p>
          <a:p>
            <a:pPr lvl="1"/>
            <a:r>
              <a:rPr lang="es-ES_tradnl" altLang="en-US" smtClean="0"/>
              <a:t>Segundo nivel</a:t>
            </a:r>
          </a:p>
          <a:p>
            <a:pPr lvl="2"/>
            <a:r>
              <a:rPr lang="es-ES_tradnl" altLang="en-US" smtClean="0"/>
              <a:t>Tercer nivel</a:t>
            </a:r>
          </a:p>
          <a:p>
            <a:pPr lvl="3"/>
            <a:r>
              <a:rPr lang="es-ES_tradnl" altLang="en-US" smtClean="0"/>
              <a:t>Cuarto nivel</a:t>
            </a:r>
          </a:p>
          <a:p>
            <a:pPr lvl="4"/>
            <a:r>
              <a:rPr lang="es-ES_tradnl" altLang="en-US" smtClean="0"/>
              <a:t>Quinto nivel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681038" y="6415088"/>
            <a:ext cx="1077912" cy="274637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800">
                <a:solidFill>
                  <a:srgbClr val="898C96"/>
                </a:solidFill>
                <a:latin typeface="Arial" charset="0"/>
                <a:ea typeface="ＭＳ Ｐゴシック" charset="-128"/>
              </a:defRPr>
            </a:lvl1pPr>
          </a:lstStyle>
          <a:p>
            <a:pPr defTabSz="457200" fontAlgn="base">
              <a:spcBef>
                <a:spcPct val="0"/>
              </a:spcBef>
              <a:spcAft>
                <a:spcPct val="0"/>
              </a:spcAft>
              <a:defRPr/>
            </a:pPr>
            <a:fld id="{0C21CB67-E045-445B-9FCD-E448460B5AA2}" type="datetime1">
              <a:rPr lang="es-ES_tradnl"/>
              <a:pPr defTabSz="457200" fontAlgn="base">
                <a:spcBef>
                  <a:spcPct val="0"/>
                </a:spcBef>
                <a:spcAft>
                  <a:spcPct val="0"/>
                </a:spcAft>
                <a:defRPr/>
              </a:pPr>
              <a:t>24/10/2016</a:t>
            </a:fld>
            <a:endParaRPr lang="es-ES_tradn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1589088" y="6415088"/>
            <a:ext cx="3551237" cy="274637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800">
                <a:solidFill>
                  <a:srgbClr val="898C96"/>
                </a:solidFill>
                <a:latin typeface="Arial" charset="0"/>
                <a:ea typeface="ＭＳ Ｐゴシック" charset="-128"/>
              </a:defRPr>
            </a:lvl1pPr>
          </a:lstStyle>
          <a:p>
            <a:pPr defTabSz="457200" fontAlgn="base">
              <a:spcBef>
                <a:spcPct val="0"/>
              </a:spcBef>
              <a:spcAft>
                <a:spcPct val="0"/>
              </a:spcAft>
              <a:defRPr/>
            </a:pPr>
            <a:endParaRPr lang="es-ES_tradn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261938" y="6415088"/>
            <a:ext cx="476250" cy="274637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800" b="1">
                <a:solidFill>
                  <a:srgbClr val="898C96"/>
                </a:solidFill>
                <a:latin typeface="Arial" charset="0"/>
                <a:ea typeface="ＭＳ Ｐゴシック" charset="-128"/>
              </a:defRPr>
            </a:lvl1pPr>
          </a:lstStyle>
          <a:p>
            <a:pPr defTabSz="457200" fontAlgn="base">
              <a:spcBef>
                <a:spcPct val="0"/>
              </a:spcBef>
              <a:spcAft>
                <a:spcPct val="0"/>
              </a:spcAft>
              <a:defRPr/>
            </a:pPr>
            <a:fld id="{70A45132-84B9-4CA3-B1AF-74F096B08B99}" type="slidenum">
              <a:rPr lang="es-ES_tradnl"/>
              <a:pPr defTabSz="457200"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_tradnl"/>
          </a:p>
        </p:txBody>
      </p:sp>
      <p:cxnSp>
        <p:nvCxnSpPr>
          <p:cNvPr id="15" name="Conector recto 14"/>
          <p:cNvCxnSpPr/>
          <p:nvPr/>
        </p:nvCxnSpPr>
        <p:spPr>
          <a:xfrm>
            <a:off x="368300" y="1323975"/>
            <a:ext cx="8407400" cy="1588"/>
          </a:xfrm>
          <a:prstGeom prst="line">
            <a:avLst/>
          </a:prstGeom>
          <a:ln w="63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3081" name="Imagen 10" descr="Noatum RGB+ copia.pn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5075" y="6261100"/>
            <a:ext cx="1276350" cy="454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938353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70" r:id="rId1"/>
    <p:sldLayoutId id="2147483771" r:id="rId2"/>
  </p:sldLayoutIdLst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hf hdr="0" ftr="0" dt="0"/>
  <p:txStyles>
    <p:titleStyle>
      <a:lvl1pPr algn="l" defTabSz="457200" rtl="0" eaLnBrk="0" fontAlgn="base" hangingPunct="0">
        <a:spcBef>
          <a:spcPct val="0"/>
        </a:spcBef>
        <a:spcAft>
          <a:spcPct val="0"/>
        </a:spcAft>
        <a:defRPr sz="2800" b="1" kern="1200">
          <a:solidFill>
            <a:schemeClr val="accent1"/>
          </a:solidFill>
          <a:latin typeface="+mj-lt"/>
          <a:ea typeface="ＭＳ Ｐゴシック" charset="-128"/>
          <a:cs typeface="+mj-cs"/>
        </a:defRPr>
      </a:lvl1pPr>
      <a:lvl2pPr algn="l" defTabSz="457200" rtl="0" eaLnBrk="0" fontAlgn="base" hangingPunct="0">
        <a:spcBef>
          <a:spcPct val="0"/>
        </a:spcBef>
        <a:spcAft>
          <a:spcPct val="0"/>
        </a:spcAft>
        <a:defRPr sz="2800" b="1">
          <a:solidFill>
            <a:schemeClr val="accent1"/>
          </a:solidFill>
          <a:latin typeface="Arial" charset="0"/>
          <a:ea typeface="ＭＳ Ｐゴシック" charset="-128"/>
        </a:defRPr>
      </a:lvl2pPr>
      <a:lvl3pPr algn="l" defTabSz="457200" rtl="0" eaLnBrk="0" fontAlgn="base" hangingPunct="0">
        <a:spcBef>
          <a:spcPct val="0"/>
        </a:spcBef>
        <a:spcAft>
          <a:spcPct val="0"/>
        </a:spcAft>
        <a:defRPr sz="2800" b="1">
          <a:solidFill>
            <a:schemeClr val="accent1"/>
          </a:solidFill>
          <a:latin typeface="Arial" charset="0"/>
          <a:ea typeface="ＭＳ Ｐゴシック" charset="-128"/>
        </a:defRPr>
      </a:lvl3pPr>
      <a:lvl4pPr algn="l" defTabSz="457200" rtl="0" eaLnBrk="0" fontAlgn="base" hangingPunct="0">
        <a:spcBef>
          <a:spcPct val="0"/>
        </a:spcBef>
        <a:spcAft>
          <a:spcPct val="0"/>
        </a:spcAft>
        <a:defRPr sz="2800" b="1">
          <a:solidFill>
            <a:schemeClr val="accent1"/>
          </a:solidFill>
          <a:latin typeface="Arial" charset="0"/>
          <a:ea typeface="ＭＳ Ｐゴシック" charset="-128"/>
        </a:defRPr>
      </a:lvl4pPr>
      <a:lvl5pPr algn="l" defTabSz="457200" rtl="0" eaLnBrk="0" fontAlgn="base" hangingPunct="0">
        <a:spcBef>
          <a:spcPct val="0"/>
        </a:spcBef>
        <a:spcAft>
          <a:spcPct val="0"/>
        </a:spcAft>
        <a:defRPr sz="2800" b="1">
          <a:solidFill>
            <a:schemeClr val="accent1"/>
          </a:solidFill>
          <a:latin typeface="Arial" charset="0"/>
          <a:ea typeface="ＭＳ Ｐゴシック" charset="-128"/>
        </a:defRPr>
      </a:lvl5pPr>
      <a:lvl6pPr marL="457200" algn="l" defTabSz="457200" rtl="0" fontAlgn="base">
        <a:spcBef>
          <a:spcPct val="0"/>
        </a:spcBef>
        <a:spcAft>
          <a:spcPct val="0"/>
        </a:spcAft>
        <a:defRPr sz="2800" b="1">
          <a:solidFill>
            <a:schemeClr val="accent1"/>
          </a:solidFill>
          <a:latin typeface="Arial" charset="0"/>
          <a:ea typeface="ＭＳ Ｐゴシック" charset="-128"/>
        </a:defRPr>
      </a:lvl6pPr>
      <a:lvl7pPr marL="914400" algn="l" defTabSz="457200" rtl="0" fontAlgn="base">
        <a:spcBef>
          <a:spcPct val="0"/>
        </a:spcBef>
        <a:spcAft>
          <a:spcPct val="0"/>
        </a:spcAft>
        <a:defRPr sz="2800" b="1">
          <a:solidFill>
            <a:schemeClr val="accent1"/>
          </a:solidFill>
          <a:latin typeface="Arial" charset="0"/>
          <a:ea typeface="ＭＳ Ｐゴシック" charset="-128"/>
        </a:defRPr>
      </a:lvl7pPr>
      <a:lvl8pPr marL="1371600" algn="l" defTabSz="457200" rtl="0" fontAlgn="base">
        <a:spcBef>
          <a:spcPct val="0"/>
        </a:spcBef>
        <a:spcAft>
          <a:spcPct val="0"/>
        </a:spcAft>
        <a:defRPr sz="2800" b="1">
          <a:solidFill>
            <a:schemeClr val="accent1"/>
          </a:solidFill>
          <a:latin typeface="Arial" charset="0"/>
          <a:ea typeface="ＭＳ Ｐゴシック" charset="-128"/>
        </a:defRPr>
      </a:lvl8pPr>
      <a:lvl9pPr marL="1828800" algn="l" defTabSz="457200" rtl="0" fontAlgn="base">
        <a:spcBef>
          <a:spcPct val="0"/>
        </a:spcBef>
        <a:spcAft>
          <a:spcPct val="0"/>
        </a:spcAft>
        <a:defRPr sz="2800" b="1">
          <a:solidFill>
            <a:schemeClr val="accent1"/>
          </a:solidFill>
          <a:latin typeface="Arial" charset="0"/>
          <a:ea typeface="ＭＳ Ｐゴシック" charset="-128"/>
        </a:defRPr>
      </a:lvl9pPr>
    </p:titleStyle>
    <p:bodyStyle>
      <a:lvl1pPr marL="231775" indent="-231775" algn="l" defTabSz="457200" rtl="0" eaLnBrk="0" fontAlgn="base" hangingPunct="0">
        <a:spcBef>
          <a:spcPts val="800"/>
        </a:spcBef>
        <a:spcAft>
          <a:spcPct val="0"/>
        </a:spcAft>
        <a:buFont typeface="Arial" charset="0"/>
        <a:buChar char="•"/>
        <a:defRPr sz="2200" kern="1200">
          <a:solidFill>
            <a:schemeClr val="tx1"/>
          </a:solidFill>
          <a:latin typeface="+mn-lt"/>
          <a:ea typeface="ＭＳ Ｐゴシック" charset="-128"/>
          <a:cs typeface="+mn-cs"/>
        </a:defRPr>
      </a:lvl1pPr>
      <a:lvl2pPr marL="455613" indent="-223838" algn="l" defTabSz="457200" rtl="0" eaLnBrk="0" fontAlgn="base" hangingPunct="0">
        <a:spcBef>
          <a:spcPct val="20000"/>
        </a:spcBef>
        <a:spcAft>
          <a:spcPct val="0"/>
        </a:spcAft>
        <a:buFont typeface="Lucida Grande" charset="0"/>
        <a:buChar char="-"/>
        <a:defRPr kern="1200">
          <a:solidFill>
            <a:schemeClr val="tx1"/>
          </a:solidFill>
          <a:latin typeface="+mn-lt"/>
          <a:ea typeface="ＭＳ Ｐゴシック" charset="-128"/>
          <a:cs typeface="+mn-cs"/>
        </a:defRPr>
      </a:lvl2pPr>
      <a:lvl3pPr marL="687388" indent="-231775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1600" kern="1200">
          <a:solidFill>
            <a:schemeClr val="tx1"/>
          </a:solidFill>
          <a:latin typeface="+mn-lt"/>
          <a:ea typeface="ＭＳ Ｐゴシック" charset="-128"/>
          <a:cs typeface="+mn-cs"/>
        </a:defRPr>
      </a:lvl3pPr>
      <a:lvl4pPr marL="912813" indent="-225425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1400" kern="1200">
          <a:solidFill>
            <a:schemeClr val="tx1"/>
          </a:solidFill>
          <a:latin typeface="+mn-lt"/>
          <a:ea typeface="ＭＳ Ｐゴシック" charset="-128"/>
          <a:cs typeface="+mn-cs"/>
        </a:defRPr>
      </a:lvl4pPr>
      <a:lvl5pPr marL="1143000" indent="-230188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ＭＳ Ｐゴシック" charset="-128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Imagen 8" descr="PPT_Backgrounds_-02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1" name="Marcador de título 1"/>
          <p:cNvSpPr>
            <a:spLocks noGrp="1"/>
          </p:cNvSpPr>
          <p:nvPr>
            <p:ph type="title"/>
          </p:nvPr>
        </p:nvSpPr>
        <p:spPr bwMode="auto">
          <a:xfrm>
            <a:off x="280988" y="274638"/>
            <a:ext cx="8494712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altLang="es-ES_tradnl" smtClean="0"/>
              <a:t>Clic para editar titulo</a:t>
            </a:r>
          </a:p>
        </p:txBody>
      </p:sp>
      <p:sp>
        <p:nvSpPr>
          <p:cNvPr id="2052" name="Marcador de texto 2"/>
          <p:cNvSpPr>
            <a:spLocks noGrp="1"/>
          </p:cNvSpPr>
          <p:nvPr>
            <p:ph type="body" idx="1"/>
          </p:nvPr>
        </p:nvSpPr>
        <p:spPr bwMode="auto">
          <a:xfrm>
            <a:off x="276225" y="1600200"/>
            <a:ext cx="6310313" cy="466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altLang="es-ES_tradnl" smtClean="0"/>
              <a:t>Haga clic para modificar el estilo de texto del patrón</a:t>
            </a:r>
          </a:p>
          <a:p>
            <a:pPr lvl="1"/>
            <a:r>
              <a:rPr lang="es-ES_tradnl" altLang="es-ES_tradnl" smtClean="0"/>
              <a:t>Segundo nivel</a:t>
            </a:r>
          </a:p>
          <a:p>
            <a:pPr lvl="2"/>
            <a:r>
              <a:rPr lang="es-ES_tradnl" altLang="es-ES_tradnl" smtClean="0"/>
              <a:t>Tercer nivel</a:t>
            </a:r>
          </a:p>
          <a:p>
            <a:pPr lvl="3"/>
            <a:r>
              <a:rPr lang="es-ES_tradnl" altLang="es-ES_tradnl" smtClean="0"/>
              <a:t>Cuarto nivel</a:t>
            </a:r>
          </a:p>
          <a:p>
            <a:pPr lvl="4"/>
            <a:r>
              <a:rPr lang="es-ES_tradnl" altLang="es-ES_tradnl" smtClean="0"/>
              <a:t>Quinto nivel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681038" y="6415088"/>
            <a:ext cx="1077912" cy="274637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800" smtClean="0">
                <a:solidFill>
                  <a:srgbClr val="898C96"/>
                </a:solidFill>
                <a:ea typeface="ＭＳ Ｐゴシック"/>
                <a:cs typeface="ＭＳ Ｐゴシック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CF83698-2607-4E76-9FD6-1E0B2E1991AF}" type="datetime1">
              <a:rPr lang="es-ES_tradnl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24/10/2016</a:t>
            </a:fld>
            <a:endParaRPr lang="es-ES_tradn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1589088" y="6415088"/>
            <a:ext cx="3551237" cy="274637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800" smtClean="0">
                <a:solidFill>
                  <a:srgbClr val="898C96"/>
                </a:solidFill>
                <a:ea typeface="ＭＳ Ｐゴシック"/>
                <a:cs typeface="ＭＳ Ｐゴシック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_tradn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261938" y="6415088"/>
            <a:ext cx="476250" cy="274637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800" b="1" smtClean="0">
                <a:solidFill>
                  <a:srgbClr val="898C96"/>
                </a:solidFill>
                <a:ea typeface="ＭＳ Ｐゴシック"/>
                <a:cs typeface="ＭＳ Ｐゴシック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61FB3D3-B754-4C58-AA75-C1B00A93F7E0}" type="slidenum">
              <a:rPr lang="es-ES_tradnl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_tradnl"/>
          </a:p>
        </p:txBody>
      </p:sp>
      <p:cxnSp>
        <p:nvCxnSpPr>
          <p:cNvPr id="15" name="Conector recto 14"/>
          <p:cNvCxnSpPr/>
          <p:nvPr/>
        </p:nvCxnSpPr>
        <p:spPr>
          <a:xfrm>
            <a:off x="368300" y="1323975"/>
            <a:ext cx="8407400" cy="1588"/>
          </a:xfrm>
          <a:prstGeom prst="line">
            <a:avLst/>
          </a:prstGeom>
          <a:ln w="63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2057" name="Imagen 10" descr="Noatum RGB+ copia.pn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5075" y="6261100"/>
            <a:ext cx="1276350" cy="454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676869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73" r:id="rId1"/>
    <p:sldLayoutId id="2147483774" r:id="rId2"/>
  </p:sldLayoutIdLst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hf hdr="0" ftr="0" dt="0"/>
  <p:txStyles>
    <p:titleStyle>
      <a:lvl1pPr algn="l" defTabSz="457200" rtl="0" eaLnBrk="0" fontAlgn="base" hangingPunct="0">
        <a:spcBef>
          <a:spcPct val="0"/>
        </a:spcBef>
        <a:spcAft>
          <a:spcPct val="0"/>
        </a:spcAft>
        <a:defRPr sz="2800" b="1" kern="1200">
          <a:solidFill>
            <a:schemeClr val="accent1"/>
          </a:solidFill>
          <a:latin typeface="+mj-lt"/>
          <a:ea typeface="ＭＳ Ｐゴシック" charset="-128"/>
          <a:cs typeface="ＭＳ Ｐゴシック"/>
        </a:defRPr>
      </a:lvl1pPr>
      <a:lvl2pPr algn="l" defTabSz="457200" rtl="0" eaLnBrk="0" fontAlgn="base" hangingPunct="0">
        <a:spcBef>
          <a:spcPct val="0"/>
        </a:spcBef>
        <a:spcAft>
          <a:spcPct val="0"/>
        </a:spcAft>
        <a:defRPr sz="2800" b="1">
          <a:solidFill>
            <a:schemeClr val="accent1"/>
          </a:solidFill>
          <a:latin typeface="Arial" charset="0"/>
          <a:ea typeface="ＭＳ Ｐゴシック" charset="-128"/>
          <a:cs typeface="ＭＳ Ｐゴシック"/>
        </a:defRPr>
      </a:lvl2pPr>
      <a:lvl3pPr algn="l" defTabSz="457200" rtl="0" eaLnBrk="0" fontAlgn="base" hangingPunct="0">
        <a:spcBef>
          <a:spcPct val="0"/>
        </a:spcBef>
        <a:spcAft>
          <a:spcPct val="0"/>
        </a:spcAft>
        <a:defRPr sz="2800" b="1">
          <a:solidFill>
            <a:schemeClr val="accent1"/>
          </a:solidFill>
          <a:latin typeface="Arial" charset="0"/>
          <a:ea typeface="ＭＳ Ｐゴシック" charset="-128"/>
          <a:cs typeface="ＭＳ Ｐゴシック"/>
        </a:defRPr>
      </a:lvl3pPr>
      <a:lvl4pPr algn="l" defTabSz="457200" rtl="0" eaLnBrk="0" fontAlgn="base" hangingPunct="0">
        <a:spcBef>
          <a:spcPct val="0"/>
        </a:spcBef>
        <a:spcAft>
          <a:spcPct val="0"/>
        </a:spcAft>
        <a:defRPr sz="2800" b="1">
          <a:solidFill>
            <a:schemeClr val="accent1"/>
          </a:solidFill>
          <a:latin typeface="Arial" charset="0"/>
          <a:ea typeface="ＭＳ Ｐゴシック" charset="-128"/>
          <a:cs typeface="ＭＳ Ｐゴシック"/>
        </a:defRPr>
      </a:lvl4pPr>
      <a:lvl5pPr algn="l" defTabSz="457200" rtl="0" eaLnBrk="0" fontAlgn="base" hangingPunct="0">
        <a:spcBef>
          <a:spcPct val="0"/>
        </a:spcBef>
        <a:spcAft>
          <a:spcPct val="0"/>
        </a:spcAft>
        <a:defRPr sz="2800" b="1">
          <a:solidFill>
            <a:schemeClr val="accent1"/>
          </a:solidFill>
          <a:latin typeface="Arial" charset="0"/>
          <a:ea typeface="ＭＳ Ｐゴシック" charset="-128"/>
          <a:cs typeface="ＭＳ Ｐゴシック"/>
        </a:defRPr>
      </a:lvl5pPr>
      <a:lvl6pPr marL="457200" algn="l" defTabSz="457200" rtl="0" fontAlgn="base">
        <a:spcBef>
          <a:spcPct val="0"/>
        </a:spcBef>
        <a:spcAft>
          <a:spcPct val="0"/>
        </a:spcAft>
        <a:defRPr sz="2800" b="1">
          <a:solidFill>
            <a:schemeClr val="accent1"/>
          </a:solidFill>
          <a:latin typeface="Arial" charset="0"/>
          <a:ea typeface="ＭＳ Ｐゴシック" charset="-128"/>
        </a:defRPr>
      </a:lvl6pPr>
      <a:lvl7pPr marL="914400" algn="l" defTabSz="457200" rtl="0" fontAlgn="base">
        <a:spcBef>
          <a:spcPct val="0"/>
        </a:spcBef>
        <a:spcAft>
          <a:spcPct val="0"/>
        </a:spcAft>
        <a:defRPr sz="2800" b="1">
          <a:solidFill>
            <a:schemeClr val="accent1"/>
          </a:solidFill>
          <a:latin typeface="Arial" charset="0"/>
          <a:ea typeface="ＭＳ Ｐゴシック" charset="-128"/>
        </a:defRPr>
      </a:lvl7pPr>
      <a:lvl8pPr marL="1371600" algn="l" defTabSz="457200" rtl="0" fontAlgn="base">
        <a:spcBef>
          <a:spcPct val="0"/>
        </a:spcBef>
        <a:spcAft>
          <a:spcPct val="0"/>
        </a:spcAft>
        <a:defRPr sz="2800" b="1">
          <a:solidFill>
            <a:schemeClr val="accent1"/>
          </a:solidFill>
          <a:latin typeface="Arial" charset="0"/>
          <a:ea typeface="ＭＳ Ｐゴシック" charset="-128"/>
        </a:defRPr>
      </a:lvl8pPr>
      <a:lvl9pPr marL="1828800" algn="l" defTabSz="457200" rtl="0" fontAlgn="base">
        <a:spcBef>
          <a:spcPct val="0"/>
        </a:spcBef>
        <a:spcAft>
          <a:spcPct val="0"/>
        </a:spcAft>
        <a:defRPr sz="2800" b="1">
          <a:solidFill>
            <a:schemeClr val="accent1"/>
          </a:solidFill>
          <a:latin typeface="Arial" charset="0"/>
          <a:ea typeface="ＭＳ Ｐゴシック" charset="-128"/>
        </a:defRPr>
      </a:lvl9pPr>
    </p:titleStyle>
    <p:bodyStyle>
      <a:lvl1pPr marL="231775" indent="-231775" algn="l" defTabSz="457200" rtl="0" eaLnBrk="0" fontAlgn="base" hangingPunct="0">
        <a:spcBef>
          <a:spcPts val="800"/>
        </a:spcBef>
        <a:spcAft>
          <a:spcPct val="0"/>
        </a:spcAft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ＭＳ Ｐゴシック" charset="-128"/>
          <a:cs typeface="ＭＳ Ｐゴシック"/>
        </a:defRPr>
      </a:lvl1pPr>
      <a:lvl2pPr marL="455613" indent="-223838" algn="l" defTabSz="457200" rtl="0" eaLnBrk="0" fontAlgn="base" hangingPunct="0">
        <a:spcBef>
          <a:spcPct val="20000"/>
        </a:spcBef>
        <a:spcAft>
          <a:spcPct val="0"/>
        </a:spcAft>
        <a:buFont typeface="Lucida Grande"/>
        <a:buChar char="-"/>
        <a:defRPr kern="1200">
          <a:solidFill>
            <a:schemeClr val="tx1"/>
          </a:solidFill>
          <a:latin typeface="+mn-lt"/>
          <a:ea typeface="ＭＳ Ｐゴシック" charset="-128"/>
          <a:cs typeface="ＭＳ Ｐゴシック"/>
        </a:defRPr>
      </a:lvl2pPr>
      <a:lvl3pPr marL="687388" indent="-231775" algn="l" defTabSz="457200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ＭＳ Ｐゴシック" charset="-128"/>
          <a:cs typeface="ＭＳ Ｐゴシック"/>
        </a:defRPr>
      </a:lvl3pPr>
      <a:lvl4pPr marL="912813" indent="-225425" algn="l" defTabSz="457200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1400" kern="1200">
          <a:solidFill>
            <a:schemeClr val="tx1"/>
          </a:solidFill>
          <a:latin typeface="+mn-lt"/>
          <a:ea typeface="ＭＳ Ｐゴシック" charset="-128"/>
          <a:cs typeface="ＭＳ Ｐゴシック"/>
        </a:defRPr>
      </a:lvl4pPr>
      <a:lvl5pPr marL="1143000" indent="-230188" algn="l" defTabSz="457200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1400" kern="1200">
          <a:solidFill>
            <a:schemeClr val="tx1"/>
          </a:solidFill>
          <a:latin typeface="+mn-lt"/>
          <a:ea typeface="ＭＳ Ｐゴシック" charset="-128"/>
          <a:cs typeface="ＭＳ Ｐゴシック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Imagen 8" descr="PPT_Backgrounds_-02.png"/>
          <p:cNvPicPr>
            <a:picLocks noChangeAspect="1"/>
          </p:cNvPicPr>
          <p:nvPr userDrawn="1"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7" name="Marcador de título 1"/>
          <p:cNvSpPr>
            <a:spLocks noGrp="1"/>
          </p:cNvSpPr>
          <p:nvPr>
            <p:ph type="title"/>
          </p:nvPr>
        </p:nvSpPr>
        <p:spPr bwMode="auto">
          <a:xfrm>
            <a:off x="280988" y="274638"/>
            <a:ext cx="8494712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Clic para editar titulo</a:t>
            </a:r>
          </a:p>
        </p:txBody>
      </p:sp>
      <p:sp>
        <p:nvSpPr>
          <p:cNvPr id="1028" name="Marcador de texto 2"/>
          <p:cNvSpPr>
            <a:spLocks noGrp="1"/>
          </p:cNvSpPr>
          <p:nvPr>
            <p:ph type="body" idx="1"/>
          </p:nvPr>
        </p:nvSpPr>
        <p:spPr bwMode="auto">
          <a:xfrm>
            <a:off x="276225" y="1600200"/>
            <a:ext cx="6310313" cy="466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681038" y="6415088"/>
            <a:ext cx="1077912" cy="274637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800">
                <a:solidFill>
                  <a:srgbClr val="898C96"/>
                </a:solidFill>
              </a:defRPr>
            </a:lvl1pPr>
          </a:lstStyle>
          <a:p>
            <a:pPr defTabSz="457200" fontAlgn="base">
              <a:spcBef>
                <a:spcPct val="0"/>
              </a:spcBef>
              <a:spcAft>
                <a:spcPct val="0"/>
              </a:spcAft>
              <a:defRPr/>
            </a:pPr>
            <a:fld id="{3A9D56CD-5BE9-44B6-8686-AABEF826AE78}" type="datetime4">
              <a:rPr lang="en-US" smtClean="0">
                <a:ea typeface="ＭＳ Ｐゴシック" charset="-128"/>
              </a:rPr>
              <a:pPr defTabSz="457200" fontAlgn="base">
                <a:spcBef>
                  <a:spcPct val="0"/>
                </a:spcBef>
                <a:spcAft>
                  <a:spcPct val="0"/>
                </a:spcAft>
                <a:defRPr/>
              </a:pPr>
              <a:t>October 24, 2016</a:t>
            </a:fld>
            <a:endParaRPr lang="es-ES_tradnl">
              <a:ea typeface="ＭＳ Ｐゴシック" charset="-128"/>
            </a:endParaRPr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1589088" y="6415088"/>
            <a:ext cx="3551237" cy="274637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800">
                <a:solidFill>
                  <a:srgbClr val="898C96"/>
                </a:solidFill>
              </a:defRPr>
            </a:lvl1pPr>
          </a:lstStyle>
          <a:p>
            <a:pPr defTabSz="4572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ES_tradnl">
                <a:ea typeface="ＭＳ Ｐゴシック" charset="-128"/>
              </a:rPr>
              <a:t>The optional page footer is 8pt Arial</a:t>
            </a: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261938" y="6415088"/>
            <a:ext cx="476250" cy="274637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800" b="1">
                <a:solidFill>
                  <a:srgbClr val="898C96"/>
                </a:solidFill>
              </a:defRPr>
            </a:lvl1pPr>
          </a:lstStyle>
          <a:p>
            <a:pPr defTabSz="457200" fontAlgn="base">
              <a:spcBef>
                <a:spcPct val="0"/>
              </a:spcBef>
              <a:spcAft>
                <a:spcPct val="0"/>
              </a:spcAft>
              <a:defRPr/>
            </a:pPr>
            <a:fld id="{C9FFA639-F74E-4D5E-9832-0DB44D2A0F27}" type="slidenum">
              <a:rPr lang="es-ES_tradnl">
                <a:ea typeface="ＭＳ Ｐゴシック" charset="-128"/>
              </a:rPr>
              <a:pPr defTabSz="457200"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_tradnl">
              <a:ea typeface="ＭＳ Ｐゴシック" charset="-128"/>
            </a:endParaRPr>
          </a:p>
        </p:txBody>
      </p:sp>
      <p:cxnSp>
        <p:nvCxnSpPr>
          <p:cNvPr id="15" name="Conector recto 14"/>
          <p:cNvCxnSpPr/>
          <p:nvPr userDrawn="1"/>
        </p:nvCxnSpPr>
        <p:spPr>
          <a:xfrm>
            <a:off x="368300" y="1323975"/>
            <a:ext cx="8407400" cy="1588"/>
          </a:xfrm>
          <a:prstGeom prst="line">
            <a:avLst/>
          </a:prstGeom>
          <a:ln w="63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1033" name="Imagen 10" descr="Noatum RGB+ copia.png"/>
          <p:cNvPicPr>
            <a:picLocks noChangeAspect="1"/>
          </p:cNvPicPr>
          <p:nvPr userDrawn="1"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5075" y="6261100"/>
            <a:ext cx="1276350" cy="454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579520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76" r:id="rId1"/>
    <p:sldLayoutId id="2147483777" r:id="rId2"/>
    <p:sldLayoutId id="2147483778" r:id="rId3"/>
    <p:sldLayoutId id="2147483779" r:id="rId4"/>
    <p:sldLayoutId id="2147483780" r:id="rId5"/>
    <p:sldLayoutId id="2147483781" r:id="rId6"/>
    <p:sldLayoutId id="2147483782" r:id="rId7"/>
    <p:sldLayoutId id="2147483783" r:id="rId8"/>
    <p:sldLayoutId id="2147483784" r:id="rId9"/>
    <p:sldLayoutId id="2147483785" r:id="rId10"/>
    <p:sldLayoutId id="2147483786" r:id="rId11"/>
    <p:sldLayoutId id="2147483787" r:id="rId12"/>
    <p:sldLayoutId id="2147483788" r:id="rId13"/>
    <p:sldLayoutId id="2147483789" r:id="rId14"/>
  </p:sldLayoutIdLst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hf hdr="0" ftr="0"/>
  <p:txStyles>
    <p:titleStyle>
      <a:lvl1pPr algn="l" defTabSz="457200" rtl="0" eaLnBrk="0" fontAlgn="base" hangingPunct="0">
        <a:spcBef>
          <a:spcPct val="0"/>
        </a:spcBef>
        <a:spcAft>
          <a:spcPct val="0"/>
        </a:spcAft>
        <a:defRPr sz="2800" b="1" kern="1200">
          <a:solidFill>
            <a:schemeClr val="accent1"/>
          </a:solidFill>
          <a:latin typeface="+mj-lt"/>
          <a:ea typeface="ＭＳ Ｐゴシック" charset="-128"/>
          <a:cs typeface="+mj-cs"/>
        </a:defRPr>
      </a:lvl1pPr>
      <a:lvl2pPr algn="l" defTabSz="457200" rtl="0" eaLnBrk="0" fontAlgn="base" hangingPunct="0">
        <a:spcBef>
          <a:spcPct val="0"/>
        </a:spcBef>
        <a:spcAft>
          <a:spcPct val="0"/>
        </a:spcAft>
        <a:defRPr sz="2800" b="1">
          <a:solidFill>
            <a:schemeClr val="accent1"/>
          </a:solidFill>
          <a:latin typeface="Arial" charset="0"/>
          <a:ea typeface="ＭＳ Ｐゴシック" charset="-128"/>
        </a:defRPr>
      </a:lvl2pPr>
      <a:lvl3pPr algn="l" defTabSz="457200" rtl="0" eaLnBrk="0" fontAlgn="base" hangingPunct="0">
        <a:spcBef>
          <a:spcPct val="0"/>
        </a:spcBef>
        <a:spcAft>
          <a:spcPct val="0"/>
        </a:spcAft>
        <a:defRPr sz="2800" b="1">
          <a:solidFill>
            <a:schemeClr val="accent1"/>
          </a:solidFill>
          <a:latin typeface="Arial" charset="0"/>
          <a:ea typeface="ＭＳ Ｐゴシック" charset="-128"/>
        </a:defRPr>
      </a:lvl3pPr>
      <a:lvl4pPr algn="l" defTabSz="457200" rtl="0" eaLnBrk="0" fontAlgn="base" hangingPunct="0">
        <a:spcBef>
          <a:spcPct val="0"/>
        </a:spcBef>
        <a:spcAft>
          <a:spcPct val="0"/>
        </a:spcAft>
        <a:defRPr sz="2800" b="1">
          <a:solidFill>
            <a:schemeClr val="accent1"/>
          </a:solidFill>
          <a:latin typeface="Arial" charset="0"/>
          <a:ea typeface="ＭＳ Ｐゴシック" charset="-128"/>
        </a:defRPr>
      </a:lvl4pPr>
      <a:lvl5pPr algn="l" defTabSz="457200" rtl="0" eaLnBrk="0" fontAlgn="base" hangingPunct="0">
        <a:spcBef>
          <a:spcPct val="0"/>
        </a:spcBef>
        <a:spcAft>
          <a:spcPct val="0"/>
        </a:spcAft>
        <a:defRPr sz="2800" b="1">
          <a:solidFill>
            <a:schemeClr val="accent1"/>
          </a:solidFill>
          <a:latin typeface="Arial" charset="0"/>
          <a:ea typeface="ＭＳ Ｐゴシック" charset="-128"/>
        </a:defRPr>
      </a:lvl5pPr>
      <a:lvl6pPr marL="457200" algn="l" defTabSz="457200" rtl="0" fontAlgn="base">
        <a:spcBef>
          <a:spcPct val="0"/>
        </a:spcBef>
        <a:spcAft>
          <a:spcPct val="0"/>
        </a:spcAft>
        <a:defRPr sz="2800" b="1">
          <a:solidFill>
            <a:schemeClr val="accent1"/>
          </a:solidFill>
          <a:latin typeface="Arial" charset="0"/>
          <a:ea typeface="ＭＳ Ｐゴシック" charset="-128"/>
        </a:defRPr>
      </a:lvl6pPr>
      <a:lvl7pPr marL="914400" algn="l" defTabSz="457200" rtl="0" fontAlgn="base">
        <a:spcBef>
          <a:spcPct val="0"/>
        </a:spcBef>
        <a:spcAft>
          <a:spcPct val="0"/>
        </a:spcAft>
        <a:defRPr sz="2800" b="1">
          <a:solidFill>
            <a:schemeClr val="accent1"/>
          </a:solidFill>
          <a:latin typeface="Arial" charset="0"/>
          <a:ea typeface="ＭＳ Ｐゴシック" charset="-128"/>
        </a:defRPr>
      </a:lvl7pPr>
      <a:lvl8pPr marL="1371600" algn="l" defTabSz="457200" rtl="0" fontAlgn="base">
        <a:spcBef>
          <a:spcPct val="0"/>
        </a:spcBef>
        <a:spcAft>
          <a:spcPct val="0"/>
        </a:spcAft>
        <a:defRPr sz="2800" b="1">
          <a:solidFill>
            <a:schemeClr val="accent1"/>
          </a:solidFill>
          <a:latin typeface="Arial" charset="0"/>
          <a:ea typeface="ＭＳ Ｐゴシック" charset="-128"/>
        </a:defRPr>
      </a:lvl8pPr>
      <a:lvl9pPr marL="1828800" algn="l" defTabSz="457200" rtl="0" fontAlgn="base">
        <a:spcBef>
          <a:spcPct val="0"/>
        </a:spcBef>
        <a:spcAft>
          <a:spcPct val="0"/>
        </a:spcAft>
        <a:defRPr sz="2800" b="1">
          <a:solidFill>
            <a:schemeClr val="accent1"/>
          </a:solidFill>
          <a:latin typeface="Arial" charset="0"/>
          <a:ea typeface="ＭＳ Ｐゴシック" charset="-128"/>
        </a:defRPr>
      </a:lvl9pPr>
    </p:titleStyle>
    <p:bodyStyle>
      <a:lvl1pPr marL="231775" indent="-231775" algn="l" defTabSz="457200" rtl="0" eaLnBrk="0" fontAlgn="base" hangingPunct="0">
        <a:spcBef>
          <a:spcPts val="800"/>
        </a:spcBef>
        <a:spcAft>
          <a:spcPct val="0"/>
        </a:spcAft>
        <a:buFont typeface="Arial" charset="0"/>
        <a:buChar char="•"/>
        <a:defRPr sz="2200" kern="1200">
          <a:solidFill>
            <a:schemeClr val="tx1"/>
          </a:solidFill>
          <a:latin typeface="+mn-lt"/>
          <a:ea typeface="ＭＳ Ｐゴシック" charset="-128"/>
          <a:cs typeface="+mn-cs"/>
        </a:defRPr>
      </a:lvl1pPr>
      <a:lvl2pPr marL="455613" indent="-223838" algn="l" defTabSz="457200" rtl="0" eaLnBrk="0" fontAlgn="base" hangingPunct="0">
        <a:spcBef>
          <a:spcPct val="20000"/>
        </a:spcBef>
        <a:spcAft>
          <a:spcPct val="0"/>
        </a:spcAft>
        <a:buFont typeface="Lucida Grande" charset="0"/>
        <a:buChar char="-"/>
        <a:defRPr kern="1200">
          <a:solidFill>
            <a:schemeClr val="tx1"/>
          </a:solidFill>
          <a:latin typeface="+mn-lt"/>
          <a:ea typeface="ＭＳ Ｐゴシック" charset="-128"/>
          <a:cs typeface="+mn-cs"/>
        </a:defRPr>
      </a:lvl2pPr>
      <a:lvl3pPr marL="687388" indent="-231775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1600" kern="1200">
          <a:solidFill>
            <a:schemeClr val="tx1"/>
          </a:solidFill>
          <a:latin typeface="+mn-lt"/>
          <a:ea typeface="ＭＳ Ｐゴシック" charset="-128"/>
          <a:cs typeface="+mn-cs"/>
        </a:defRPr>
      </a:lvl3pPr>
      <a:lvl4pPr marL="912813" indent="-225425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1400" kern="1200">
          <a:solidFill>
            <a:schemeClr val="tx1"/>
          </a:solidFill>
          <a:latin typeface="+mn-lt"/>
          <a:ea typeface="ＭＳ Ｐゴシック" charset="-128"/>
          <a:cs typeface="+mn-cs"/>
        </a:defRPr>
      </a:lvl4pPr>
      <a:lvl5pPr marL="1143000" indent="-230188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ＭＳ Ｐゴシック" charset="-128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Imagen 8" descr="PPT_Backgrounds_-02.png"/>
          <p:cNvPicPr>
            <a:picLocks noChangeAspect="1"/>
          </p:cNvPicPr>
          <p:nvPr userDrawn="1"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7" name="Marcador de título 1"/>
          <p:cNvSpPr>
            <a:spLocks noGrp="1"/>
          </p:cNvSpPr>
          <p:nvPr>
            <p:ph type="title"/>
          </p:nvPr>
        </p:nvSpPr>
        <p:spPr bwMode="auto">
          <a:xfrm>
            <a:off x="280988" y="274638"/>
            <a:ext cx="7304087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Clic para editar titulo</a:t>
            </a:r>
          </a:p>
        </p:txBody>
      </p:sp>
      <p:sp>
        <p:nvSpPr>
          <p:cNvPr id="1028" name="Marcador de texto 2"/>
          <p:cNvSpPr>
            <a:spLocks noGrp="1"/>
          </p:cNvSpPr>
          <p:nvPr>
            <p:ph type="body" idx="1"/>
          </p:nvPr>
        </p:nvSpPr>
        <p:spPr bwMode="auto">
          <a:xfrm>
            <a:off x="276225" y="1600200"/>
            <a:ext cx="6310313" cy="466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681038" y="6415088"/>
            <a:ext cx="1077912" cy="274637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800">
                <a:solidFill>
                  <a:srgbClr val="898C96"/>
                </a:solidFill>
                <a:latin typeface="Arial" charset="0"/>
                <a:ea typeface="ＭＳ Ｐゴシック" charset="-128"/>
              </a:defRPr>
            </a:lvl1pPr>
          </a:lstStyle>
          <a:p>
            <a:pPr defTabSz="457200" fontAlgn="base">
              <a:spcBef>
                <a:spcPct val="0"/>
              </a:spcBef>
              <a:spcAft>
                <a:spcPct val="0"/>
              </a:spcAft>
              <a:defRPr/>
            </a:pPr>
            <a:fld id="{6953E291-5C25-4BAF-A666-07750625B49A}" type="datetime1">
              <a:rPr lang="es-ES_tradnl"/>
              <a:pPr defTabSz="457200" fontAlgn="base">
                <a:spcBef>
                  <a:spcPct val="0"/>
                </a:spcBef>
                <a:spcAft>
                  <a:spcPct val="0"/>
                </a:spcAft>
                <a:defRPr/>
              </a:pPr>
              <a:t>24/10/2016</a:t>
            </a:fld>
            <a:endParaRPr lang="es-ES_tradnl" dirty="0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1589088" y="6415088"/>
            <a:ext cx="3551237" cy="274637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800">
                <a:solidFill>
                  <a:srgbClr val="898C96"/>
                </a:solidFill>
                <a:latin typeface="Arial" charset="0"/>
                <a:ea typeface="ＭＳ Ｐゴシック" charset="-128"/>
              </a:defRPr>
            </a:lvl1pPr>
          </a:lstStyle>
          <a:p>
            <a:pPr defTabSz="4572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ES_tradnl"/>
              <a:t>The optional page footer is 8pt Arial</a:t>
            </a: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261938" y="6415088"/>
            <a:ext cx="476250" cy="274637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800" b="1">
                <a:solidFill>
                  <a:srgbClr val="898C96"/>
                </a:solidFill>
                <a:latin typeface="Arial" charset="0"/>
                <a:ea typeface="ＭＳ Ｐゴシック" charset="-128"/>
              </a:defRPr>
            </a:lvl1pPr>
          </a:lstStyle>
          <a:p>
            <a:pPr defTabSz="457200" fontAlgn="base">
              <a:spcBef>
                <a:spcPct val="0"/>
              </a:spcBef>
              <a:spcAft>
                <a:spcPct val="0"/>
              </a:spcAft>
              <a:defRPr/>
            </a:pPr>
            <a:fld id="{53074FA3-424A-45D2-8409-CEFF54DAFD89}" type="slidenum">
              <a:rPr lang="es-ES_tradnl"/>
              <a:pPr defTabSz="457200"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_tradnl" dirty="0"/>
          </a:p>
        </p:txBody>
      </p:sp>
      <p:cxnSp>
        <p:nvCxnSpPr>
          <p:cNvPr id="15" name="Conector recto 14"/>
          <p:cNvCxnSpPr/>
          <p:nvPr userDrawn="1"/>
        </p:nvCxnSpPr>
        <p:spPr>
          <a:xfrm>
            <a:off x="368300" y="795338"/>
            <a:ext cx="8407400" cy="1587"/>
          </a:xfrm>
          <a:prstGeom prst="line">
            <a:avLst/>
          </a:prstGeom>
          <a:ln w="63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1033" name="Imagen 10" descr="Noatum RGB+ copia.png"/>
          <p:cNvPicPr>
            <a:picLocks noChangeAspect="1"/>
          </p:cNvPicPr>
          <p:nvPr userDrawn="1"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5075" y="6261100"/>
            <a:ext cx="1276350" cy="454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852467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92" r:id="rId1"/>
    <p:sldLayoutId id="2147483793" r:id="rId2"/>
    <p:sldLayoutId id="2147483794" r:id="rId3"/>
    <p:sldLayoutId id="2147483795" r:id="rId4"/>
    <p:sldLayoutId id="2147483796" r:id="rId5"/>
    <p:sldLayoutId id="2147483797" r:id="rId6"/>
    <p:sldLayoutId id="2147483798" r:id="rId7"/>
    <p:sldLayoutId id="2147483799" r:id="rId8"/>
    <p:sldLayoutId id="2147483800" r:id="rId9"/>
    <p:sldLayoutId id="2147483801" r:id="rId10"/>
    <p:sldLayoutId id="2147483802" r:id="rId11"/>
    <p:sldLayoutId id="2147483803" r:id="rId12"/>
    <p:sldLayoutId id="2147483804" r:id="rId13"/>
    <p:sldLayoutId id="2147483805" r:id="rId14"/>
    <p:sldLayoutId id="2147483806" r:id="rId15"/>
    <p:sldLayoutId id="2147483807" r:id="rId16"/>
    <p:sldLayoutId id="2147483808" r:id="rId17"/>
  </p:sldLayoutIdLst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hf hdr="0"/>
  <p:txStyles>
    <p:titleStyle>
      <a:lvl1pPr algn="l" defTabSz="457200" rtl="0" eaLnBrk="0" fontAlgn="base" hangingPunct="0">
        <a:spcBef>
          <a:spcPct val="0"/>
        </a:spcBef>
        <a:spcAft>
          <a:spcPct val="0"/>
        </a:spcAft>
        <a:defRPr sz="2800" b="1" kern="1200">
          <a:solidFill>
            <a:schemeClr val="accent1"/>
          </a:solidFill>
          <a:latin typeface="+mj-lt"/>
          <a:ea typeface="ＭＳ Ｐゴシック" charset="-128"/>
          <a:cs typeface="+mj-cs"/>
        </a:defRPr>
      </a:lvl1pPr>
      <a:lvl2pPr algn="l" defTabSz="457200" rtl="0" eaLnBrk="0" fontAlgn="base" hangingPunct="0">
        <a:spcBef>
          <a:spcPct val="0"/>
        </a:spcBef>
        <a:spcAft>
          <a:spcPct val="0"/>
        </a:spcAft>
        <a:defRPr sz="2800" b="1">
          <a:solidFill>
            <a:schemeClr val="accent1"/>
          </a:solidFill>
          <a:latin typeface="Arial" charset="0"/>
          <a:ea typeface="ＭＳ Ｐゴシック" charset="-128"/>
        </a:defRPr>
      </a:lvl2pPr>
      <a:lvl3pPr algn="l" defTabSz="457200" rtl="0" eaLnBrk="0" fontAlgn="base" hangingPunct="0">
        <a:spcBef>
          <a:spcPct val="0"/>
        </a:spcBef>
        <a:spcAft>
          <a:spcPct val="0"/>
        </a:spcAft>
        <a:defRPr sz="2800" b="1">
          <a:solidFill>
            <a:schemeClr val="accent1"/>
          </a:solidFill>
          <a:latin typeface="Arial" charset="0"/>
          <a:ea typeface="ＭＳ Ｐゴシック" charset="-128"/>
        </a:defRPr>
      </a:lvl3pPr>
      <a:lvl4pPr algn="l" defTabSz="457200" rtl="0" eaLnBrk="0" fontAlgn="base" hangingPunct="0">
        <a:spcBef>
          <a:spcPct val="0"/>
        </a:spcBef>
        <a:spcAft>
          <a:spcPct val="0"/>
        </a:spcAft>
        <a:defRPr sz="2800" b="1">
          <a:solidFill>
            <a:schemeClr val="accent1"/>
          </a:solidFill>
          <a:latin typeface="Arial" charset="0"/>
          <a:ea typeface="ＭＳ Ｐゴシック" charset="-128"/>
        </a:defRPr>
      </a:lvl4pPr>
      <a:lvl5pPr algn="l" defTabSz="457200" rtl="0" eaLnBrk="0" fontAlgn="base" hangingPunct="0">
        <a:spcBef>
          <a:spcPct val="0"/>
        </a:spcBef>
        <a:spcAft>
          <a:spcPct val="0"/>
        </a:spcAft>
        <a:defRPr sz="2800" b="1">
          <a:solidFill>
            <a:schemeClr val="accent1"/>
          </a:solidFill>
          <a:latin typeface="Arial" charset="0"/>
          <a:ea typeface="ＭＳ Ｐゴシック" charset="-128"/>
        </a:defRPr>
      </a:lvl5pPr>
      <a:lvl6pPr marL="457200" algn="l" defTabSz="457200" rtl="0" fontAlgn="base">
        <a:spcBef>
          <a:spcPct val="0"/>
        </a:spcBef>
        <a:spcAft>
          <a:spcPct val="0"/>
        </a:spcAft>
        <a:defRPr sz="2800" b="1">
          <a:solidFill>
            <a:schemeClr val="accent1"/>
          </a:solidFill>
          <a:latin typeface="Arial" charset="0"/>
          <a:ea typeface="ＭＳ Ｐゴシック" charset="-128"/>
        </a:defRPr>
      </a:lvl6pPr>
      <a:lvl7pPr marL="914400" algn="l" defTabSz="457200" rtl="0" fontAlgn="base">
        <a:spcBef>
          <a:spcPct val="0"/>
        </a:spcBef>
        <a:spcAft>
          <a:spcPct val="0"/>
        </a:spcAft>
        <a:defRPr sz="2800" b="1">
          <a:solidFill>
            <a:schemeClr val="accent1"/>
          </a:solidFill>
          <a:latin typeface="Arial" charset="0"/>
          <a:ea typeface="ＭＳ Ｐゴシック" charset="-128"/>
        </a:defRPr>
      </a:lvl7pPr>
      <a:lvl8pPr marL="1371600" algn="l" defTabSz="457200" rtl="0" fontAlgn="base">
        <a:spcBef>
          <a:spcPct val="0"/>
        </a:spcBef>
        <a:spcAft>
          <a:spcPct val="0"/>
        </a:spcAft>
        <a:defRPr sz="2800" b="1">
          <a:solidFill>
            <a:schemeClr val="accent1"/>
          </a:solidFill>
          <a:latin typeface="Arial" charset="0"/>
          <a:ea typeface="ＭＳ Ｐゴシック" charset="-128"/>
        </a:defRPr>
      </a:lvl8pPr>
      <a:lvl9pPr marL="1828800" algn="l" defTabSz="457200" rtl="0" fontAlgn="base">
        <a:spcBef>
          <a:spcPct val="0"/>
        </a:spcBef>
        <a:spcAft>
          <a:spcPct val="0"/>
        </a:spcAft>
        <a:defRPr sz="2800" b="1">
          <a:solidFill>
            <a:schemeClr val="accent1"/>
          </a:solidFill>
          <a:latin typeface="Arial" charset="0"/>
          <a:ea typeface="ＭＳ Ｐゴシック" charset="-128"/>
        </a:defRPr>
      </a:lvl9pPr>
    </p:titleStyle>
    <p:bodyStyle>
      <a:lvl1pPr marL="231775" indent="-231775" algn="l" defTabSz="457200" rtl="0" eaLnBrk="0" fontAlgn="base" hangingPunct="0">
        <a:spcBef>
          <a:spcPts val="800"/>
        </a:spcBef>
        <a:spcAft>
          <a:spcPct val="0"/>
        </a:spcAft>
        <a:buFont typeface="Arial" charset="0"/>
        <a:buChar char="•"/>
        <a:defRPr sz="2200" kern="1200">
          <a:solidFill>
            <a:schemeClr val="tx1"/>
          </a:solidFill>
          <a:latin typeface="+mn-lt"/>
          <a:ea typeface="ＭＳ Ｐゴシック" charset="-128"/>
          <a:cs typeface="+mn-cs"/>
        </a:defRPr>
      </a:lvl1pPr>
      <a:lvl2pPr marL="455613" indent="-223838" algn="l" defTabSz="457200" rtl="0" eaLnBrk="0" fontAlgn="base" hangingPunct="0">
        <a:spcBef>
          <a:spcPct val="20000"/>
        </a:spcBef>
        <a:spcAft>
          <a:spcPct val="0"/>
        </a:spcAft>
        <a:buFont typeface="Lucida Grande" charset="0"/>
        <a:buChar char="-"/>
        <a:defRPr kern="1200">
          <a:solidFill>
            <a:schemeClr val="tx1"/>
          </a:solidFill>
          <a:latin typeface="+mn-lt"/>
          <a:ea typeface="ＭＳ Ｐゴシック" charset="-128"/>
          <a:cs typeface="+mn-cs"/>
        </a:defRPr>
      </a:lvl2pPr>
      <a:lvl3pPr marL="687388" indent="-231775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1600" kern="1200">
          <a:solidFill>
            <a:schemeClr val="tx1"/>
          </a:solidFill>
          <a:latin typeface="+mn-lt"/>
          <a:ea typeface="ＭＳ Ｐゴシック" charset="-128"/>
          <a:cs typeface="+mn-cs"/>
        </a:defRPr>
      </a:lvl3pPr>
      <a:lvl4pPr marL="912813" indent="-225425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1400" kern="1200">
          <a:solidFill>
            <a:schemeClr val="tx1"/>
          </a:solidFill>
          <a:latin typeface="+mn-lt"/>
          <a:ea typeface="ＭＳ Ｐゴシック" charset="-128"/>
          <a:cs typeface="+mn-cs"/>
        </a:defRPr>
      </a:lvl4pPr>
      <a:lvl5pPr marL="1143000" indent="-230188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ＭＳ Ｐゴシック" charset="-128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15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3.xml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8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7" Type="http://schemas.openxmlformats.org/officeDocument/2006/relationships/image" Target="../media/image19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8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8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7" Type="http://schemas.openxmlformats.org/officeDocument/2006/relationships/image" Target="../media/image26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8.xml"/><Relationship Id="rId6" Type="http://schemas.openxmlformats.org/officeDocument/2006/relationships/image" Target="../media/image25.png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106.xml"/><Relationship Id="rId4" Type="http://schemas.openxmlformats.org/officeDocument/2006/relationships/image" Target="../media/image29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00.xml"/><Relationship Id="rId6" Type="http://schemas.openxmlformats.org/officeDocument/2006/relationships/image" Target="../media/image33.png"/><Relationship Id="rId5" Type="http://schemas.openxmlformats.org/officeDocument/2006/relationships/image" Target="../media/image32.png"/><Relationship Id="rId4" Type="http://schemas.openxmlformats.org/officeDocument/2006/relationships/image" Target="../media/image31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00.xml"/><Relationship Id="rId4" Type="http://schemas.openxmlformats.org/officeDocument/2006/relationships/image" Target="../media/image35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00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00.xml"/><Relationship Id="rId5" Type="http://schemas.openxmlformats.org/officeDocument/2006/relationships/image" Target="../media/image39.png"/><Relationship Id="rId4" Type="http://schemas.openxmlformats.org/officeDocument/2006/relationships/image" Target="../media/image38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8.xml"/><Relationship Id="rId5" Type="http://schemas.openxmlformats.org/officeDocument/2006/relationships/image" Target="../media/image43.png"/><Relationship Id="rId4" Type="http://schemas.openxmlformats.org/officeDocument/2006/relationships/image" Target="../media/image42.pn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28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8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28.xml"/><Relationship Id="rId4" Type="http://schemas.openxmlformats.org/officeDocument/2006/relationships/image" Target="../media/image46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28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ítulo 1"/>
          <p:cNvSpPr>
            <a:spLocks noGrp="1"/>
          </p:cNvSpPr>
          <p:nvPr>
            <p:ph type="ctrTitle" idx="4294967295"/>
          </p:nvPr>
        </p:nvSpPr>
        <p:spPr>
          <a:xfrm>
            <a:off x="2051720" y="1772816"/>
            <a:ext cx="6912768" cy="2655168"/>
          </a:xfrm>
        </p:spPr>
        <p:txBody>
          <a:bodyPr anchor="b"/>
          <a:lstStyle/>
          <a:p>
            <a:pPr algn="ctr"/>
            <a:r>
              <a:rPr lang="en-US" sz="4400" dirty="0" err="1" smtClean="0">
                <a:solidFill>
                  <a:schemeClr val="bg1"/>
                </a:solidFill>
              </a:rPr>
              <a:t>Noatum</a:t>
            </a:r>
            <a:r>
              <a:rPr lang="en-US" sz="4400" dirty="0" smtClean="0">
                <a:solidFill>
                  <a:schemeClr val="bg1"/>
                </a:solidFill>
              </a:rPr>
              <a:t/>
            </a:r>
            <a:br>
              <a:rPr lang="en-US" sz="4400" dirty="0" smtClean="0">
                <a:solidFill>
                  <a:schemeClr val="bg1"/>
                </a:solidFill>
              </a:rPr>
            </a:br>
            <a:r>
              <a:rPr lang="en-US" b="0" dirty="0" smtClean="0">
                <a:solidFill>
                  <a:schemeClr val="bg1"/>
                </a:solidFill>
              </a:rPr>
              <a:t>La </a:t>
            </a:r>
            <a:r>
              <a:rPr lang="en-US" b="0" dirty="0" err="1" smtClean="0">
                <a:solidFill>
                  <a:schemeClr val="bg1"/>
                </a:solidFill>
              </a:rPr>
              <a:t>Intermodalidad</a:t>
            </a:r>
            <a:r>
              <a:rPr lang="en-US" b="0" dirty="0" smtClean="0">
                <a:solidFill>
                  <a:schemeClr val="bg1"/>
                </a:solidFill>
              </a:rPr>
              <a:t> </a:t>
            </a:r>
            <a:r>
              <a:rPr lang="en-US" b="0" dirty="0" err="1" smtClean="0">
                <a:solidFill>
                  <a:schemeClr val="bg1"/>
                </a:solidFill>
              </a:rPr>
              <a:t>en</a:t>
            </a:r>
            <a:r>
              <a:rPr lang="en-US" b="0" dirty="0" smtClean="0">
                <a:solidFill>
                  <a:schemeClr val="bg1"/>
                </a:solidFill>
              </a:rPr>
              <a:t> la Logística de </a:t>
            </a:r>
            <a:r>
              <a:rPr lang="en-US" b="0" dirty="0" err="1" smtClean="0">
                <a:solidFill>
                  <a:schemeClr val="bg1"/>
                </a:solidFill>
              </a:rPr>
              <a:t>Aprovisionamiento</a:t>
            </a:r>
            <a:r>
              <a:rPr lang="en-US" b="0" dirty="0">
                <a:solidFill>
                  <a:schemeClr val="bg1"/>
                </a:solidFill>
              </a:rPr>
              <a:t>:</a:t>
            </a:r>
            <a:r>
              <a:rPr lang="en-US" b="0" dirty="0" smtClean="0">
                <a:solidFill>
                  <a:schemeClr val="bg1"/>
                </a:solidFill>
              </a:rPr>
              <a:t> </a:t>
            </a:r>
            <a:br>
              <a:rPr lang="en-US" b="0" dirty="0" smtClean="0">
                <a:solidFill>
                  <a:schemeClr val="bg1"/>
                </a:solidFill>
              </a:rPr>
            </a:br>
            <a:r>
              <a:rPr lang="en-US" b="0" dirty="0" err="1" smtClean="0">
                <a:solidFill>
                  <a:schemeClr val="bg1"/>
                </a:solidFill>
              </a:rPr>
              <a:t>Intermodalidad</a:t>
            </a:r>
            <a:r>
              <a:rPr lang="en-US" b="0" dirty="0" smtClean="0">
                <a:solidFill>
                  <a:schemeClr val="bg1"/>
                </a:solidFill>
              </a:rPr>
              <a:t> </a:t>
            </a:r>
            <a:r>
              <a:rPr lang="en-US" b="0" dirty="0" err="1" smtClean="0">
                <a:solidFill>
                  <a:schemeClr val="bg1"/>
                </a:solidFill>
              </a:rPr>
              <a:t>Marítimo-Terrestre</a:t>
            </a:r>
            <a:r>
              <a:rPr lang="en-US" b="0" dirty="0" smtClean="0">
                <a:solidFill>
                  <a:schemeClr val="bg1"/>
                </a:solidFill>
              </a:rPr>
              <a:t>.</a:t>
            </a:r>
            <a:endParaRPr lang="es-ES" sz="4000" b="0" dirty="0">
              <a:solidFill>
                <a:schemeClr val="bg1"/>
              </a:solidFill>
            </a:endParaRPr>
          </a:p>
        </p:txBody>
      </p:sp>
      <p:sp>
        <p:nvSpPr>
          <p:cNvPr id="4099" name="Subtítulo 2"/>
          <p:cNvSpPr>
            <a:spLocks noGrp="1"/>
          </p:cNvSpPr>
          <p:nvPr>
            <p:ph type="subTitle" idx="4294967295"/>
          </p:nvPr>
        </p:nvSpPr>
        <p:spPr>
          <a:xfrm>
            <a:off x="5220072" y="5860772"/>
            <a:ext cx="3909698" cy="615950"/>
          </a:xfrm>
        </p:spPr>
        <p:txBody>
          <a:bodyPr/>
          <a:lstStyle/>
          <a:p>
            <a:pPr marL="0" indent="0" algn="ctr" eaLnBrk="1" hangingPunct="1">
              <a:buFont typeface="Arial" pitchFamily="34" charset="0"/>
              <a:buNone/>
            </a:pPr>
            <a:r>
              <a:rPr lang="es-ES_tradnl" sz="1200" dirty="0" smtClean="0">
                <a:solidFill>
                  <a:srgbClr val="FFFFFF"/>
                </a:solidFill>
              </a:rPr>
              <a:t>Felipe Mendaña Navarro  </a:t>
            </a:r>
          </a:p>
          <a:p>
            <a:pPr marL="0" indent="0" algn="ctr" eaLnBrk="1" hangingPunct="1">
              <a:buFont typeface="Arial" pitchFamily="34" charset="0"/>
              <a:buNone/>
            </a:pPr>
            <a:r>
              <a:rPr lang="es-ES_tradnl" sz="1200" dirty="0" smtClean="0">
                <a:solidFill>
                  <a:srgbClr val="FFFFFF"/>
                </a:solidFill>
              </a:rPr>
              <a:t>E.T.S. I.C.C.P. Valencia</a:t>
            </a:r>
            <a:r>
              <a:rPr lang="es-ES_tradnl" sz="1200" dirty="0">
                <a:solidFill>
                  <a:srgbClr val="FFFFFF"/>
                </a:solidFill>
              </a:rPr>
              <a:t>,</a:t>
            </a:r>
            <a:r>
              <a:rPr lang="es-ES_tradnl" sz="1200" dirty="0" smtClean="0">
                <a:solidFill>
                  <a:srgbClr val="FFFFFF"/>
                </a:solidFill>
              </a:rPr>
              <a:t> 25 Octubre 2016.</a:t>
            </a:r>
          </a:p>
        </p:txBody>
      </p:sp>
      <p:sp>
        <p:nvSpPr>
          <p:cNvPr id="2" name="1 Marcador de número de diapositiva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pPr>
              <a:defRPr/>
            </a:pPr>
            <a:fld id="{D2866F22-CA37-400E-8E26-419042A94D53}" type="slidenum">
              <a:rPr lang="es-ES_tradnl" smtClean="0">
                <a:solidFill>
                  <a:srgbClr val="00204E">
                    <a:tint val="75000"/>
                  </a:srgbClr>
                </a:solidFill>
              </a:rPr>
              <a:pPr>
                <a:defRPr/>
              </a:pPr>
              <a:t>1</a:t>
            </a:fld>
            <a:endParaRPr lang="es-ES_tradnl">
              <a:solidFill>
                <a:srgbClr val="00204E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592575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ítulo 12"/>
          <p:cNvSpPr>
            <a:spLocks noGrp="1"/>
          </p:cNvSpPr>
          <p:nvPr>
            <p:ph type="title"/>
          </p:nvPr>
        </p:nvSpPr>
        <p:spPr>
          <a:xfrm>
            <a:off x="4788024" y="1196752"/>
            <a:ext cx="3643558" cy="1368152"/>
          </a:xfrm>
        </p:spPr>
        <p:txBody>
          <a:bodyPr/>
          <a:lstStyle/>
          <a:p>
            <a:r>
              <a:rPr lang="en-US" dirty="0" smtClean="0"/>
              <a:t>AGENDA</a:t>
            </a:r>
          </a:p>
        </p:txBody>
      </p:sp>
      <p:sp>
        <p:nvSpPr>
          <p:cNvPr id="2" name="1 Marcador de número de diapositiva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E2E5B72A-AB72-41B3-B171-DC4C10ADB7F7}" type="slidenum">
              <a:rPr lang="es-ES_tradnl" smtClean="0"/>
              <a:pPr>
                <a:defRPr/>
              </a:pPr>
              <a:t>2</a:t>
            </a:fld>
            <a:endParaRPr lang="es-ES_tradnl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995936" y="2924944"/>
            <a:ext cx="4896544" cy="3490144"/>
          </a:xfrm>
        </p:spPr>
        <p:txBody>
          <a:bodyPr/>
          <a:lstStyle/>
          <a:p>
            <a:pPr marL="285750" indent="-285750">
              <a:buFontTx/>
              <a:buChar char="-"/>
            </a:pPr>
            <a:r>
              <a:rPr lang="es-ES" dirty="0" smtClean="0"/>
              <a:t>Presentación Grupo </a:t>
            </a:r>
            <a:r>
              <a:rPr lang="es-ES" dirty="0" err="1" smtClean="0"/>
              <a:t>Noatum</a:t>
            </a:r>
            <a:endParaRPr lang="es-ES" dirty="0" smtClean="0"/>
          </a:p>
          <a:p>
            <a:pPr marL="285750" indent="-285750">
              <a:buFontTx/>
              <a:buChar char="-"/>
            </a:pPr>
            <a:r>
              <a:rPr lang="es-ES" dirty="0" err="1" smtClean="0"/>
              <a:t>Noatum</a:t>
            </a:r>
            <a:r>
              <a:rPr lang="es-ES" dirty="0" smtClean="0"/>
              <a:t> en la </a:t>
            </a:r>
            <a:r>
              <a:rPr lang="es-ES" dirty="0" err="1" smtClean="0"/>
              <a:t>Intermodalidad</a:t>
            </a:r>
            <a:r>
              <a:rPr lang="es-ES" dirty="0" smtClean="0"/>
              <a:t> Marítimo-Terrestre</a:t>
            </a:r>
          </a:p>
        </p:txBody>
      </p:sp>
    </p:spTree>
    <p:extLst>
      <p:ext uri="{BB962C8B-B14F-4D97-AF65-F5344CB8AC3E}">
        <p14:creationId xmlns:p14="http://schemas.microsoft.com/office/powerpoint/2010/main" val="22292979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3 Marcador de número de diapositiva"/>
          <p:cNvSpPr>
            <a:spLocks noGrp="1"/>
          </p:cNvSpPr>
          <p:nvPr>
            <p:ph type="sldNum" sz="quarter" idx="12"/>
          </p:nvPr>
        </p:nvSpPr>
        <p:spPr bwMode="auto">
          <a:xfrm>
            <a:off x="261938" y="6554073"/>
            <a:ext cx="476250" cy="274637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9pPr>
          </a:lstStyle>
          <a:p>
            <a:pPr eaLnBrk="1" hangingPunct="1"/>
            <a:r>
              <a:rPr lang="es-ES_tradnl" altLang="es-ES" b="0" dirty="0" smtClean="0">
                <a:solidFill>
                  <a:srgbClr val="898C96"/>
                </a:solidFill>
              </a:rPr>
              <a:t>3</a:t>
            </a:r>
          </a:p>
        </p:txBody>
      </p:sp>
      <p:sp>
        <p:nvSpPr>
          <p:cNvPr id="40" name="1 Título"/>
          <p:cNvSpPr>
            <a:spLocks noGrp="1"/>
          </p:cNvSpPr>
          <p:nvPr>
            <p:ph type="title"/>
          </p:nvPr>
        </p:nvSpPr>
        <p:spPr>
          <a:xfrm>
            <a:off x="280988" y="274638"/>
            <a:ext cx="8494712" cy="1143000"/>
          </a:xfrm>
        </p:spPr>
        <p:txBody>
          <a:bodyPr/>
          <a:lstStyle/>
          <a:p>
            <a:r>
              <a:rPr lang="es-ES" altLang="es-ES" sz="2200" dirty="0" smtClean="0">
                <a:ea typeface="ＭＳ Ｐゴシック" pitchFamily="34" charset="-128"/>
              </a:rPr>
              <a:t>Presentación Grupo </a:t>
            </a:r>
            <a:r>
              <a:rPr lang="es-ES" altLang="es-ES" sz="2200" dirty="0" err="1" smtClean="0">
                <a:ea typeface="ＭＳ Ｐゴシック" pitchFamily="34" charset="-128"/>
              </a:rPr>
              <a:t>Noatum</a:t>
            </a:r>
            <a:r>
              <a:rPr lang="es-ES" altLang="es-ES" sz="2200" dirty="0" smtClean="0">
                <a:ea typeface="ＭＳ Ｐゴシック" pitchFamily="34" charset="-128"/>
              </a:rPr>
              <a:t/>
            </a:r>
            <a:br>
              <a:rPr lang="es-ES" altLang="es-ES" sz="2200" dirty="0" smtClean="0">
                <a:ea typeface="ＭＳ Ｐゴシック" pitchFamily="34" charset="-128"/>
              </a:rPr>
            </a:br>
            <a:r>
              <a:rPr lang="es-ES" altLang="es-ES" sz="2200" b="0" dirty="0" smtClean="0">
                <a:ea typeface="ＭＳ Ｐゴシック" pitchFamily="34" charset="-128"/>
              </a:rPr>
              <a:t>En un vistazo</a:t>
            </a:r>
          </a:p>
        </p:txBody>
      </p:sp>
      <p:sp>
        <p:nvSpPr>
          <p:cNvPr id="50" name="Marcador de contenido 2"/>
          <p:cNvSpPr>
            <a:spLocks noGrp="1"/>
          </p:cNvSpPr>
          <p:nvPr>
            <p:ph idx="1"/>
          </p:nvPr>
        </p:nvSpPr>
        <p:spPr>
          <a:xfrm>
            <a:off x="500063" y="2306489"/>
            <a:ext cx="3670498" cy="4049525"/>
          </a:xfrm>
        </p:spPr>
        <p:txBody>
          <a:bodyPr lIns="0" tIns="0" rIns="0" bIns="0">
            <a:noAutofit/>
          </a:bodyPr>
          <a:lstStyle/>
          <a:p>
            <a:pPr marL="0" indent="0">
              <a:lnSpc>
                <a:spcPts val="2600"/>
              </a:lnSpc>
              <a:buNone/>
            </a:pPr>
            <a:r>
              <a:rPr lang="es-ES" sz="2000" dirty="0" smtClean="0"/>
              <a:t>Noatum es una compañía internacional sólida que lidera el mercado español con su presencia estratégica en ubicaciones portuarias, ofreciendo servicios logísticos integrales y contando con un equipo de profesionales comprometido y de confianza.</a:t>
            </a:r>
          </a:p>
        </p:txBody>
      </p:sp>
      <p:pic>
        <p:nvPicPr>
          <p:cNvPr id="51" name="8 Imagen" descr="AF Noatum RGB+.emf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5568" y="1417638"/>
            <a:ext cx="2059817" cy="607569"/>
          </a:xfrm>
          <a:prstGeom prst="rect">
            <a:avLst/>
          </a:prstGeom>
        </p:spPr>
      </p:pic>
      <p:sp>
        <p:nvSpPr>
          <p:cNvPr id="52" name="Marcador de contenido 2"/>
          <p:cNvSpPr txBox="1">
            <a:spLocks/>
          </p:cNvSpPr>
          <p:nvPr/>
        </p:nvSpPr>
        <p:spPr>
          <a:xfrm>
            <a:off x="2644922" y="1543778"/>
            <a:ext cx="6218237" cy="421298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10000"/>
          </a:bodyPr>
          <a:lstStyle>
            <a:lvl1pPr marL="231775" indent="-231775" algn="l" defTabSz="457200" rtl="0" eaLnBrk="1" latinLnBrk="0" hangingPunct="1">
              <a:lnSpc>
                <a:spcPct val="100000"/>
              </a:lnSpc>
              <a:spcBef>
                <a:spcPts val="800"/>
              </a:spcBef>
              <a:buFont typeface="Arial"/>
              <a:buChar char="•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5613" indent="-223838" algn="l" defTabSz="457200" rtl="0" eaLnBrk="1" latinLnBrk="0" hangingPunct="1">
              <a:lnSpc>
                <a:spcPct val="100000"/>
              </a:lnSpc>
              <a:spcBef>
                <a:spcPct val="20000"/>
              </a:spcBef>
              <a:buFont typeface="Lucida Grande"/>
              <a:buChar char="-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7388" indent="-231775" algn="l" defTabSz="457200" rtl="0" eaLnBrk="1" latinLnBrk="0" hangingPunct="1">
              <a:lnSpc>
                <a:spcPct val="100000"/>
              </a:lnSpc>
              <a:spcBef>
                <a:spcPct val="20000"/>
              </a:spcBef>
              <a:buFont typeface="Arial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912813" indent="-225425" algn="l" defTabSz="457200" rtl="0" eaLnBrk="1" latinLnBrk="0" hangingPunct="1">
              <a:lnSpc>
                <a:spcPct val="100000"/>
              </a:lnSpc>
              <a:spcBef>
                <a:spcPct val="20000"/>
              </a:spcBef>
              <a:buFont typeface="Arial"/>
              <a:buChar char="–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143000" indent="-230188" algn="l" defTabSz="457200" rtl="0" eaLnBrk="1" latinLnBrk="0" hangingPunct="1">
              <a:lnSpc>
                <a:spcPct val="100000"/>
              </a:lnSpc>
              <a:spcBef>
                <a:spcPct val="20000"/>
              </a:spcBef>
              <a:buFont typeface="Arial"/>
              <a:buChar char="»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/>
              <a:buNone/>
            </a:pPr>
            <a:r>
              <a:rPr lang="es-ES" sz="2400" dirty="0" smtClean="0">
                <a:solidFill>
                  <a:schemeClr val="bg2"/>
                </a:solidFill>
              </a:rPr>
              <a:t>Liderazgo en operaciones portuarias y logística</a:t>
            </a:r>
            <a:endParaRPr lang="es-ES_tradnl" sz="2400" dirty="0" smtClean="0">
              <a:solidFill>
                <a:schemeClr val="bg2"/>
              </a:solidFill>
            </a:endParaRPr>
          </a:p>
        </p:txBody>
      </p:sp>
      <p:graphicFrame>
        <p:nvGraphicFramePr>
          <p:cNvPr id="53" name="6 Tabla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51883442"/>
              </p:ext>
            </p:extLst>
          </p:nvPr>
        </p:nvGraphicFramePr>
        <p:xfrm>
          <a:off x="4372107" y="2306489"/>
          <a:ext cx="4203698" cy="3816423"/>
        </p:xfrm>
        <a:graphic>
          <a:graphicData uri="http://schemas.openxmlformats.org/drawingml/2006/table">
            <a:tbl>
              <a:tblPr>
                <a:tableStyleId>{00A15C55-8517-42AA-B614-E9B94910E393}</a:tableStyleId>
              </a:tblPr>
              <a:tblGrid>
                <a:gridCol w="1779943"/>
                <a:gridCol w="2423755"/>
              </a:tblGrid>
              <a:tr h="535172">
                <a:tc>
                  <a:txBody>
                    <a:bodyPr/>
                    <a:lstStyle/>
                    <a:p>
                      <a:pPr marL="0" marR="0" indent="0" algn="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_tradnl" sz="2400" b="1" dirty="0" smtClean="0">
                          <a:solidFill>
                            <a:schemeClr val="bg1"/>
                          </a:solidFill>
                        </a:rPr>
                        <a:t>47</a:t>
                      </a:r>
                      <a:endParaRPr lang="es-ES" sz="2400" dirty="0" smtClean="0">
                        <a:solidFill>
                          <a:schemeClr val="bg1"/>
                        </a:solidFill>
                      </a:endParaRPr>
                    </a:p>
                  </a:txBody>
                  <a:tcPr marL="91434" marR="91434" marT="18000" marB="18000" anchor="ctr"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_tradnl" sz="1500" dirty="0" smtClean="0">
                          <a:solidFill>
                            <a:schemeClr val="bg1"/>
                          </a:solidFill>
                        </a:rPr>
                        <a:t>Oficinas de representación</a:t>
                      </a:r>
                      <a:r>
                        <a:rPr lang="es-ES_tradnl" sz="1500" baseline="0" dirty="0" smtClean="0">
                          <a:solidFill>
                            <a:schemeClr val="bg1"/>
                          </a:solidFill>
                        </a:rPr>
                        <a:t> en puertos</a:t>
                      </a:r>
                      <a:endParaRPr lang="es-ES" sz="1500" dirty="0" smtClean="0">
                        <a:solidFill>
                          <a:schemeClr val="bg1"/>
                        </a:solidFill>
                      </a:endParaRPr>
                    </a:p>
                  </a:txBody>
                  <a:tcPr marL="91434" marR="91434" marT="18000" marB="1800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accent1"/>
                    </a:solidFill>
                  </a:tcPr>
                </a:tc>
              </a:tr>
              <a:tr h="442700">
                <a:tc>
                  <a:txBody>
                    <a:bodyPr/>
                    <a:lstStyle/>
                    <a:p>
                      <a:pPr marL="0" marR="0" indent="0" algn="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_tradnl" sz="2400" b="1" dirty="0" smtClean="0">
                          <a:solidFill>
                            <a:schemeClr val="bg1"/>
                          </a:solidFill>
                        </a:rPr>
                        <a:t>+4.000 </a:t>
                      </a:r>
                      <a:endParaRPr lang="es-ES" sz="2400" dirty="0" smtClean="0">
                        <a:solidFill>
                          <a:schemeClr val="bg1"/>
                        </a:solidFill>
                      </a:endParaRPr>
                    </a:p>
                  </a:txBody>
                  <a:tcPr marL="91434" marR="91434" marT="18000" marB="18000" anchor="ctr"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_tradnl" sz="1500" dirty="0" smtClean="0">
                          <a:solidFill>
                            <a:schemeClr val="bg1"/>
                          </a:solidFill>
                        </a:rPr>
                        <a:t>Empleados</a:t>
                      </a:r>
                      <a:endParaRPr lang="es-ES" sz="1500" dirty="0" smtClean="0">
                        <a:solidFill>
                          <a:schemeClr val="bg1"/>
                        </a:solidFill>
                      </a:endParaRPr>
                    </a:p>
                  </a:txBody>
                  <a:tcPr marL="91434" marR="91434" marT="18000" marB="1800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accent1"/>
                    </a:solidFill>
                  </a:tcPr>
                </a:tc>
              </a:tr>
              <a:tr h="535172">
                <a:tc>
                  <a:txBody>
                    <a:bodyPr/>
                    <a:lstStyle/>
                    <a:p>
                      <a:pPr marL="0" marR="0" indent="0" algn="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_tradnl" sz="2400" b="1" dirty="0" smtClean="0">
                          <a:solidFill>
                            <a:schemeClr val="bg1"/>
                          </a:solidFill>
                        </a:rPr>
                        <a:t>17</a:t>
                      </a:r>
                      <a:endParaRPr lang="es-ES_tradnl" sz="2400" b="0" dirty="0" smtClean="0">
                        <a:solidFill>
                          <a:schemeClr val="bg1"/>
                        </a:solidFill>
                      </a:endParaRPr>
                    </a:p>
                  </a:txBody>
                  <a:tcPr marL="91434" marR="91434" marT="18000" marB="18000" anchor="ctr"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_tradnl" sz="1500" b="0" dirty="0" smtClean="0">
                          <a:solidFill>
                            <a:schemeClr val="bg1"/>
                          </a:solidFill>
                        </a:rPr>
                        <a:t>Terminales estratégicas</a:t>
                      </a:r>
                      <a:r>
                        <a:rPr lang="es-ES_tradnl" sz="1500" b="0" baseline="0" dirty="0" smtClean="0">
                          <a:solidFill>
                            <a:schemeClr val="bg1"/>
                          </a:solidFill>
                        </a:rPr>
                        <a:t> en España</a:t>
                      </a:r>
                      <a:endParaRPr lang="es-ES_tradnl" sz="1500" b="0" dirty="0" smtClean="0">
                        <a:solidFill>
                          <a:schemeClr val="bg1"/>
                        </a:solidFill>
                      </a:endParaRPr>
                    </a:p>
                  </a:txBody>
                  <a:tcPr marL="91434" marR="91434" marT="18000" marB="1800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accent1"/>
                    </a:solidFill>
                  </a:tcPr>
                </a:tc>
              </a:tr>
              <a:tr h="442700">
                <a:tc>
                  <a:txBody>
                    <a:bodyPr/>
                    <a:lstStyle/>
                    <a:p>
                      <a:pPr marL="0" marR="0" indent="0" algn="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_tradnl" sz="2400" b="1" dirty="0" smtClean="0">
                          <a:solidFill>
                            <a:schemeClr val="bg1"/>
                          </a:solidFill>
                        </a:rPr>
                        <a:t>4,3 </a:t>
                      </a:r>
                      <a:endParaRPr lang="es-ES_tradnl" sz="2400" dirty="0" smtClean="0">
                        <a:solidFill>
                          <a:schemeClr val="bg1"/>
                        </a:solidFill>
                      </a:endParaRPr>
                    </a:p>
                  </a:txBody>
                  <a:tcPr marL="91434" marR="91434" marT="18000" marB="18000" anchor="ctr"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_tradnl" sz="1500" dirty="0" smtClean="0">
                          <a:solidFill>
                            <a:schemeClr val="bg1"/>
                          </a:solidFill>
                        </a:rPr>
                        <a:t>Millones de </a:t>
                      </a:r>
                      <a:r>
                        <a:rPr lang="es-ES_tradnl" sz="1500" dirty="0" err="1" smtClean="0">
                          <a:solidFill>
                            <a:schemeClr val="bg1"/>
                          </a:solidFill>
                        </a:rPr>
                        <a:t>TEUs</a:t>
                      </a:r>
                      <a:endParaRPr lang="es-ES_tradnl" sz="1500" dirty="0" smtClean="0">
                        <a:solidFill>
                          <a:schemeClr val="bg1"/>
                        </a:solidFill>
                      </a:endParaRPr>
                    </a:p>
                  </a:txBody>
                  <a:tcPr marL="91434" marR="91434" marT="18000" marB="1800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accent1"/>
                    </a:solidFill>
                  </a:tcPr>
                </a:tc>
              </a:tr>
              <a:tr h="532579">
                <a:tc>
                  <a:txBody>
                    <a:bodyPr/>
                    <a:lstStyle/>
                    <a:p>
                      <a:pPr marL="0" marR="0" indent="0" algn="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sz="2400" b="1" dirty="0" smtClean="0">
                          <a:solidFill>
                            <a:schemeClr val="bg1"/>
                          </a:solidFill>
                        </a:rPr>
                        <a:t>+14</a:t>
                      </a:r>
                    </a:p>
                  </a:txBody>
                  <a:tcPr marL="91434" marR="91434" marT="18000" marB="18000" anchor="ctr"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sz="1500" dirty="0" smtClean="0">
                          <a:solidFill>
                            <a:schemeClr val="bg1"/>
                          </a:solidFill>
                        </a:rPr>
                        <a:t>Millones de toneladas</a:t>
                      </a:r>
                      <a:r>
                        <a:rPr lang="es-ES" sz="1500" baseline="0" dirty="0" smtClean="0">
                          <a:solidFill>
                            <a:schemeClr val="bg1"/>
                          </a:solidFill>
                        </a:rPr>
                        <a:t> </a:t>
                      </a:r>
                      <a:r>
                        <a:rPr lang="es-ES" sz="1500" baseline="0" dirty="0" err="1" smtClean="0">
                          <a:solidFill>
                            <a:schemeClr val="bg1"/>
                          </a:solidFill>
                        </a:rPr>
                        <a:t>graneles</a:t>
                      </a:r>
                      <a:r>
                        <a:rPr lang="es-ES" sz="1500" baseline="0" dirty="0" smtClean="0">
                          <a:solidFill>
                            <a:schemeClr val="bg1"/>
                          </a:solidFill>
                        </a:rPr>
                        <a:t> y carga general</a:t>
                      </a:r>
                      <a:endParaRPr lang="es-ES" sz="1500" dirty="0" smtClean="0">
                        <a:solidFill>
                          <a:schemeClr val="bg1"/>
                        </a:solidFill>
                      </a:endParaRPr>
                    </a:p>
                  </a:txBody>
                  <a:tcPr marL="91434" marR="91434" marT="18000" marB="1800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accent1"/>
                    </a:solidFill>
                  </a:tcPr>
                </a:tc>
              </a:tr>
              <a:tr h="442700">
                <a:tc>
                  <a:txBody>
                    <a:bodyPr/>
                    <a:lstStyle/>
                    <a:p>
                      <a:pPr marL="0" marR="0" indent="0" algn="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_tradnl" sz="2400" b="1" dirty="0" smtClean="0">
                          <a:solidFill>
                            <a:schemeClr val="bg1"/>
                          </a:solidFill>
                        </a:rPr>
                        <a:t>1.175.000</a:t>
                      </a:r>
                      <a:endParaRPr lang="es-ES" sz="2400" dirty="0" smtClean="0">
                        <a:solidFill>
                          <a:schemeClr val="bg1"/>
                        </a:solidFill>
                      </a:endParaRPr>
                    </a:p>
                  </a:txBody>
                  <a:tcPr marL="91434" marR="91434" marT="18000" marB="18000" anchor="ctr"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_tradnl" sz="1500" dirty="0" smtClean="0">
                          <a:solidFill>
                            <a:schemeClr val="bg1"/>
                          </a:solidFill>
                        </a:rPr>
                        <a:t>Vehículos</a:t>
                      </a:r>
                      <a:endParaRPr lang="es-ES" sz="1500" dirty="0" smtClean="0">
                        <a:solidFill>
                          <a:schemeClr val="bg1"/>
                        </a:solidFill>
                      </a:endParaRPr>
                    </a:p>
                  </a:txBody>
                  <a:tcPr marL="91434" marR="91434" marT="18000" marB="1800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accent1"/>
                    </a:solidFill>
                  </a:tcPr>
                </a:tc>
              </a:tr>
              <a:tr h="442700">
                <a:tc>
                  <a:txBody>
                    <a:bodyPr/>
                    <a:lstStyle/>
                    <a:p>
                      <a:pPr marL="0" marR="0" indent="0" algn="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_tradnl" sz="2400" b="1" dirty="0" smtClean="0">
                          <a:solidFill>
                            <a:schemeClr val="bg1"/>
                          </a:solidFill>
                        </a:rPr>
                        <a:t>+9.500 </a:t>
                      </a:r>
                      <a:endParaRPr lang="es-ES" sz="2400" dirty="0" smtClean="0">
                        <a:solidFill>
                          <a:schemeClr val="bg1"/>
                        </a:solidFill>
                      </a:endParaRPr>
                    </a:p>
                  </a:txBody>
                  <a:tcPr marL="91434" marR="91434" marT="18000" marB="18000" anchor="ctr"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_tradnl" sz="1500" dirty="0" smtClean="0">
                          <a:solidFill>
                            <a:schemeClr val="bg1"/>
                          </a:solidFill>
                        </a:rPr>
                        <a:t>Buques consignados</a:t>
                      </a:r>
                      <a:endParaRPr lang="es-ES" sz="1500" dirty="0" smtClean="0">
                        <a:solidFill>
                          <a:schemeClr val="bg1"/>
                        </a:solidFill>
                      </a:endParaRPr>
                    </a:p>
                  </a:txBody>
                  <a:tcPr marL="91434" marR="91434" marT="18000" marB="1800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accent1"/>
                    </a:solidFill>
                  </a:tcPr>
                </a:tc>
              </a:tr>
              <a:tr h="442700">
                <a:tc>
                  <a:txBody>
                    <a:bodyPr/>
                    <a:lstStyle/>
                    <a:p>
                      <a:pPr marL="0" marR="0" indent="0" algn="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_tradnl" sz="2400" b="1" dirty="0" smtClean="0">
                          <a:solidFill>
                            <a:schemeClr val="bg1"/>
                          </a:solidFill>
                        </a:rPr>
                        <a:t>+70 </a:t>
                      </a:r>
                      <a:endParaRPr lang="es-ES" sz="2400" dirty="0" smtClean="0">
                        <a:solidFill>
                          <a:schemeClr val="bg1"/>
                        </a:solidFill>
                      </a:endParaRPr>
                    </a:p>
                  </a:txBody>
                  <a:tcPr marL="91434" marR="91434" marT="18000" marB="18000" anchor="ctr"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_tradnl" sz="1500" dirty="0" smtClean="0">
                          <a:solidFill>
                            <a:schemeClr val="bg1"/>
                          </a:solidFill>
                        </a:rPr>
                        <a:t>Grúas</a:t>
                      </a:r>
                      <a:endParaRPr lang="es-ES" sz="1500" dirty="0" smtClean="0">
                        <a:solidFill>
                          <a:schemeClr val="bg1"/>
                        </a:solidFill>
                      </a:endParaRPr>
                    </a:p>
                  </a:txBody>
                  <a:tcPr marL="91434" marR="91434" marT="18000" marB="1800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accent1"/>
                    </a:solidFill>
                  </a:tcPr>
                </a:tc>
              </a:tr>
            </a:tbl>
          </a:graphicData>
        </a:graphic>
      </p:graphicFrame>
      <p:sp>
        <p:nvSpPr>
          <p:cNvPr id="54" name="7 CuadroTexto"/>
          <p:cNvSpPr txBox="1"/>
          <p:nvPr/>
        </p:nvSpPr>
        <p:spPr>
          <a:xfrm>
            <a:off x="4268460" y="1904950"/>
            <a:ext cx="45070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 err="1" smtClean="0">
                <a:solidFill>
                  <a:schemeClr val="bg2"/>
                </a:solidFill>
              </a:rPr>
              <a:t>Cifras</a:t>
            </a:r>
            <a:r>
              <a:rPr lang="en-US" sz="2400" b="1" dirty="0" smtClean="0">
                <a:solidFill>
                  <a:schemeClr val="bg2"/>
                </a:solidFill>
              </a:rPr>
              <a:t> 2015</a:t>
            </a:r>
            <a:endParaRPr lang="en-US" sz="2400" b="1" dirty="0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484409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" grpId="0" build="p"/>
      <p:bldP spid="52" grpId="0"/>
      <p:bldP spid="5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30" descr="Conterrai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619875" y="1412776"/>
            <a:ext cx="2092325" cy="1820863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58400" name="Group 3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57434834"/>
              </p:ext>
            </p:extLst>
          </p:nvPr>
        </p:nvGraphicFramePr>
        <p:xfrm>
          <a:off x="423860" y="3284984"/>
          <a:ext cx="8288338" cy="2987040"/>
        </p:xfrm>
        <a:graphic>
          <a:graphicData uri="http://schemas.openxmlformats.org/drawingml/2006/table">
            <a:tbl>
              <a:tblPr/>
              <a:tblGrid>
                <a:gridCol w="2072084"/>
                <a:gridCol w="2072085"/>
                <a:gridCol w="2072084"/>
                <a:gridCol w="2072085"/>
              </a:tblGrid>
              <a:tr h="100945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+mn-lt"/>
                          <a:ea typeface="ＭＳ Ｐゴシック" pitchFamily="34" charset="-128"/>
                        </a:rPr>
                        <a:t>Servicios</a:t>
                      </a: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+mn-lt"/>
                          <a:ea typeface="ＭＳ Ｐゴシック" pitchFamily="34" charset="-128"/>
                        </a:rPr>
                        <a:t> </a:t>
                      </a:r>
                      <a:r>
                        <a:rPr kumimoji="0" lang="en-US" sz="16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+mn-lt"/>
                          <a:ea typeface="ＭＳ Ｐゴシック" pitchFamily="34" charset="-128"/>
                        </a:rPr>
                        <a:t>Marítimos</a:t>
                      </a:r>
                      <a:endParaRPr kumimoji="0" lang="en-US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+mn-lt"/>
                        <a:ea typeface="ＭＳ Ｐゴシック" pitchFamily="34" charset="-128"/>
                      </a:endParaRPr>
                    </a:p>
                  </a:txBody>
                  <a:tcPr anchor="ctr" horzOverflow="overflow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+mn-lt"/>
                          <a:ea typeface="ＭＳ Ｐゴシック" pitchFamily="34" charset="-128"/>
                        </a:rPr>
                        <a:t>Servicios</a:t>
                      </a: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+mn-lt"/>
                          <a:ea typeface="ＭＳ Ｐゴシック" pitchFamily="34" charset="-128"/>
                        </a:rPr>
                        <a:t> </a:t>
                      </a:r>
                      <a:r>
                        <a:rPr kumimoji="0" lang="en-US" sz="16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+mn-lt"/>
                          <a:ea typeface="ＭＳ Ｐゴシック" pitchFamily="34" charset="-128"/>
                        </a:rPr>
                        <a:t>Logísticos</a:t>
                      </a: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+mn-lt"/>
                          <a:ea typeface="ＭＳ Ｐゴシック" pitchFamily="34" charset="-128"/>
                        </a:rPr>
                        <a:t> y </a:t>
                      </a:r>
                      <a:r>
                        <a:rPr kumimoji="0" lang="en-US" sz="16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+mn-lt"/>
                          <a:ea typeface="ＭＳ Ｐゴシック" pitchFamily="34" charset="-128"/>
                        </a:rPr>
                        <a:t>Portuarios</a:t>
                      </a:r>
                      <a:endParaRPr kumimoji="0" lang="en-US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+mn-lt"/>
                        <a:ea typeface="ＭＳ Ｐゴシック" pitchFamily="34" charset="-128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+mn-lt"/>
                        <a:ea typeface="ＭＳ Ｐゴシック" pitchFamily="34" charset="-128"/>
                      </a:endParaRPr>
                    </a:p>
                  </a:txBody>
                  <a:tcPr anchor="ctr" horzOverflow="overflow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+mn-lt"/>
                          <a:ea typeface="ＭＳ Ｐゴシック" pitchFamily="34" charset="-128"/>
                        </a:rPr>
                        <a:t>Terminales</a:t>
                      </a:r>
                      <a:endParaRPr kumimoji="0" lang="en-US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+mn-lt"/>
                        <a:ea typeface="ＭＳ Ｐゴシック" pitchFamily="34" charset="-128"/>
                      </a:endParaRPr>
                    </a:p>
                  </a:txBody>
                  <a:tcPr anchor="ctr" horzOverflow="overflow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+mn-lt"/>
                          <a:ea typeface="ＭＳ Ｐゴシック" pitchFamily="34" charset="-128"/>
                        </a:rPr>
                        <a:t>Transporte</a:t>
                      </a: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+mn-lt"/>
                          <a:ea typeface="ＭＳ Ｐゴシック" pitchFamily="34" charset="-128"/>
                        </a:rPr>
                        <a:t> Intermodal</a:t>
                      </a:r>
                    </a:p>
                  </a:txBody>
                  <a:tcPr anchor="ctr" horzOverflow="overflow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188515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bg2">
                              <a:lumMod val="75000"/>
                            </a:schemeClr>
                          </a:solidFill>
                          <a:effectLst/>
                          <a:latin typeface="Arial" pitchFamily="34" charset="0"/>
                          <a:ea typeface="ＭＳ Ｐゴシック" pitchFamily="34" charset="-128"/>
                        </a:rPr>
                        <a:t>Orientada</a:t>
                      </a:r>
                      <a:r>
                        <a:rPr kumimoji="0" 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2">
                              <a:lumMod val="75000"/>
                            </a:schemeClr>
                          </a:solidFill>
                          <a:effectLst/>
                          <a:latin typeface="Arial" pitchFamily="34" charset="0"/>
                          <a:ea typeface="ＭＳ Ｐゴシック" pitchFamily="34" charset="-128"/>
                        </a:rPr>
                        <a:t> </a:t>
                      </a:r>
                      <a:r>
                        <a:rPr kumimoji="0" lang="es-ES_tradnl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2">
                              <a:lumMod val="75000"/>
                            </a:schemeClr>
                          </a:solidFill>
                          <a:effectLst/>
                          <a:latin typeface="Arial" pitchFamily="34" charset="0"/>
                          <a:ea typeface="ＭＳ Ｐゴシック" pitchFamily="34" charset="-128"/>
                        </a:rPr>
                        <a:t>a dar respuesta a las necesidades de todos sus clientes de líneas regulares y agencia de </a:t>
                      </a:r>
                      <a:r>
                        <a:rPr kumimoji="0" lang="es-ES_tradnl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bg2">
                              <a:lumMod val="75000"/>
                            </a:schemeClr>
                          </a:solidFill>
                          <a:effectLst/>
                          <a:latin typeface="Arial" pitchFamily="34" charset="0"/>
                          <a:ea typeface="ＭＳ Ｐゴシック" pitchFamily="34" charset="-128"/>
                        </a:rPr>
                        <a:t>tramp</a:t>
                      </a:r>
                      <a:r>
                        <a:rPr kumimoji="0" lang="es-ES_tradnl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2">
                              <a:lumMod val="75000"/>
                            </a:schemeClr>
                          </a:solidFill>
                          <a:effectLst/>
                          <a:latin typeface="Arial" pitchFamily="34" charset="0"/>
                          <a:ea typeface="ＭＳ Ｐゴシック" pitchFamily="34" charset="-128"/>
                        </a:rPr>
                        <a:t>, desde </a:t>
                      </a:r>
                      <a:r>
                        <a:rPr kumimoji="0" lang="es-ES_tradnl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2">
                              <a:lumMod val="75000"/>
                            </a:schemeClr>
                          </a:solidFill>
                          <a:effectLst/>
                          <a:latin typeface="Arial" pitchFamily="34" charset="0"/>
                          <a:ea typeface="ＭＳ Ｐゴシック" pitchFamily="34" charset="-128"/>
                        </a:rPr>
                        <a:t>consignaciones de buques </a:t>
                      </a:r>
                      <a:r>
                        <a:rPr kumimoji="0" lang="es-ES_tradnl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2">
                              <a:lumMod val="75000"/>
                            </a:schemeClr>
                          </a:solidFill>
                          <a:effectLst/>
                          <a:latin typeface="Arial" pitchFamily="34" charset="0"/>
                          <a:ea typeface="ＭＳ Ｐゴシック" pitchFamily="34" charset="-128"/>
                        </a:rPr>
                        <a:t>a </a:t>
                      </a:r>
                      <a:r>
                        <a:rPr kumimoji="0" lang="es-ES_tradnl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2">
                              <a:lumMod val="75000"/>
                            </a:schemeClr>
                          </a:solidFill>
                          <a:effectLst/>
                          <a:latin typeface="Arial" pitchFamily="34" charset="0"/>
                          <a:ea typeface="ＭＳ Ｐゴシック" pitchFamily="34" charset="-128"/>
                        </a:rPr>
                        <a:t>representación comercial</a:t>
                      </a:r>
                      <a:r>
                        <a:rPr kumimoji="0" lang="es-ES_tradnl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2">
                              <a:lumMod val="75000"/>
                            </a:schemeClr>
                          </a:solidFill>
                          <a:effectLst/>
                          <a:latin typeface="Arial" pitchFamily="34" charset="0"/>
                          <a:ea typeface="ＭＳ Ｐゴシック" pitchFamily="34" charset="-128"/>
                        </a:rPr>
                        <a:t>, incluyendo </a:t>
                      </a:r>
                      <a:r>
                        <a:rPr kumimoji="0" lang="es-ES_tradnl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2">
                              <a:lumMod val="75000"/>
                            </a:schemeClr>
                          </a:solidFill>
                          <a:effectLst/>
                          <a:latin typeface="Arial" pitchFamily="34" charset="0"/>
                          <a:ea typeface="ＭＳ Ｐゴシック" pitchFamily="34" charset="-128"/>
                        </a:rPr>
                        <a:t>soluciones logísticas integrales</a:t>
                      </a:r>
                      <a:r>
                        <a:rPr kumimoji="0" lang="es-ES_tradnl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2">
                              <a:lumMod val="75000"/>
                            </a:schemeClr>
                          </a:solidFill>
                          <a:effectLst/>
                          <a:latin typeface="Arial" pitchFamily="34" charset="0"/>
                          <a:ea typeface="ＭＳ Ｐゴシック" pitchFamily="34" charset="-128"/>
                        </a:rPr>
                        <a:t>.</a:t>
                      </a:r>
                      <a:endParaRPr kumimoji="0" 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2">
                            <a:lumMod val="75000"/>
                          </a:schemeClr>
                        </a:solidFill>
                        <a:effectLst/>
                        <a:latin typeface="Arial" pitchFamily="34" charset="0"/>
                        <a:ea typeface="ＭＳ Ｐゴシック" pitchFamily="34" charset="-128"/>
                      </a:endParaRPr>
                    </a:p>
                  </a:txBody>
                  <a:tcPr horzOverflow="overflow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2">
                              <a:lumMod val="75000"/>
                            </a:schemeClr>
                          </a:solidFill>
                          <a:effectLst/>
                          <a:latin typeface="Arial" pitchFamily="34" charset="0"/>
                          <a:ea typeface="ＭＳ Ｐゴシック" pitchFamily="34" charset="-128"/>
                        </a:rPr>
                        <a:t>Oferta de toda la gama de transporte de carga y  servicios logísticos, por mar, aire o tierra, nacional o internacionalmente</a:t>
                      </a:r>
                      <a:r>
                        <a:rPr kumimoji="0" lang="es-E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2">
                              <a:lumMod val="75000"/>
                            </a:schemeClr>
                          </a:solidFill>
                          <a:effectLst/>
                          <a:latin typeface="Arial" pitchFamily="34" charset="0"/>
                          <a:ea typeface="ＭＳ Ｐゴシック" pitchFamily="34" charset="-128"/>
                        </a:rPr>
                        <a:t>, a través de una red de compañías propias y agentes.</a:t>
                      </a:r>
                      <a:endParaRPr kumimoji="0" 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2">
                            <a:lumMod val="75000"/>
                          </a:schemeClr>
                        </a:solidFill>
                        <a:effectLst/>
                        <a:latin typeface="Arial" pitchFamily="34" charset="0"/>
                        <a:ea typeface="ＭＳ Ｐゴシック" pitchFamily="34" charset="-128"/>
                      </a:endParaRPr>
                    </a:p>
                  </a:txBody>
                  <a:tcPr horzOverflow="overflow">
                    <a:lnL w="31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2">
                              <a:lumMod val="75000"/>
                            </a:schemeClr>
                          </a:solidFill>
                          <a:effectLst/>
                          <a:latin typeface="Arial" pitchFamily="34" charset="0"/>
                          <a:ea typeface="ＭＳ Ｐゴシック" pitchFamily="34" charset="-128"/>
                        </a:rPr>
                        <a:t>Concesiones a largo plazo de terminales especializadas y servicios de estiba</a:t>
                      </a:r>
                      <a:r>
                        <a:rPr kumimoji="0" lang="es-E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2">
                              <a:lumMod val="75000"/>
                            </a:schemeClr>
                          </a:solidFill>
                          <a:effectLst/>
                          <a:latin typeface="Arial" pitchFamily="34" charset="0"/>
                          <a:ea typeface="ＭＳ Ｐゴシック" pitchFamily="34" charset="-128"/>
                        </a:rPr>
                        <a:t> gestionados por profesionales y con inversión de capital a gran escala y con instalaciones y un equipamiento de </a:t>
                      </a:r>
                      <a:r>
                        <a:rPr kumimoji="0" 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2">
                              <a:lumMod val="75000"/>
                            </a:schemeClr>
                          </a:solidFill>
                          <a:effectLst/>
                          <a:latin typeface="Arial" pitchFamily="34" charset="0"/>
                          <a:ea typeface="ＭＳ Ｐゴシック" pitchFamily="34" charset="-128"/>
                        </a:rPr>
                        <a:t> </a:t>
                      </a:r>
                      <a:r>
                        <a:rPr kumimoji="0" 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bg2">
                              <a:lumMod val="75000"/>
                            </a:schemeClr>
                          </a:solidFill>
                          <a:effectLst/>
                          <a:latin typeface="Arial" pitchFamily="34" charset="0"/>
                          <a:ea typeface="ＭＳ Ｐゴシック" pitchFamily="34" charset="-128"/>
                        </a:rPr>
                        <a:t>vanguardia</a:t>
                      </a:r>
                      <a:r>
                        <a:rPr kumimoji="0" 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2">
                              <a:lumMod val="75000"/>
                            </a:schemeClr>
                          </a:solidFill>
                          <a:effectLst/>
                          <a:latin typeface="Arial" pitchFamily="34" charset="0"/>
                          <a:ea typeface="ＭＳ Ｐゴシック" pitchFamily="34" charset="-128"/>
                        </a:rPr>
                        <a:t>.</a:t>
                      </a:r>
                    </a:p>
                  </a:txBody>
                  <a:tcPr horzOverflow="overflow">
                    <a:lnL w="31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2">
                              <a:lumMod val="75000"/>
                            </a:schemeClr>
                          </a:solidFill>
                          <a:effectLst/>
                          <a:latin typeface="Arial" pitchFamily="34" charset="0"/>
                          <a:ea typeface="ＭＳ Ｐゴシック" pitchFamily="34" charset="-128"/>
                        </a:rPr>
                        <a:t>Servicios auxiliares para el transporte de contenedores y carga por carretera y ferrocarril. Terminales intermodales ferroviarias y </a:t>
                      </a:r>
                      <a:r>
                        <a:rPr kumimoji="0" lang="es-E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bg2">
                              <a:lumMod val="75000"/>
                            </a:schemeClr>
                          </a:solidFill>
                          <a:effectLst/>
                          <a:latin typeface="Arial" pitchFamily="34" charset="0"/>
                          <a:ea typeface="ＭＳ Ｐゴシック" pitchFamily="34" charset="-128"/>
                        </a:rPr>
                        <a:t>depots</a:t>
                      </a:r>
                      <a:r>
                        <a:rPr kumimoji="0" lang="es-E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2">
                              <a:lumMod val="75000"/>
                            </a:schemeClr>
                          </a:solidFill>
                          <a:effectLst/>
                          <a:latin typeface="Arial" pitchFamily="34" charset="0"/>
                          <a:ea typeface="ＭＳ Ｐゴシック" pitchFamily="34" charset="-128"/>
                        </a:rPr>
                        <a:t> de contenedores.</a:t>
                      </a:r>
                      <a:endParaRPr kumimoji="0" 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2">
                            <a:lumMod val="75000"/>
                          </a:schemeClr>
                        </a:solidFill>
                        <a:effectLst/>
                        <a:latin typeface="Arial" pitchFamily="34" charset="0"/>
                        <a:ea typeface="ＭＳ Ｐゴシック" pitchFamily="34" charset="-128"/>
                      </a:endParaRPr>
                    </a:p>
                  </a:txBody>
                  <a:tcPr horzOverflow="overflow">
                    <a:lnL w="31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pic>
        <p:nvPicPr>
          <p:cNvPr id="26639" name="Imagen 11" descr="Mayo 2009 - Tecasa 9.TI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23863" y="1412776"/>
            <a:ext cx="2071687" cy="1809750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640" name="Picture 28" descr="VB8S2043_FA016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572000" y="1412776"/>
            <a:ext cx="2052638" cy="1809750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641" name="Picture 27" descr="_DSC185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483768" y="1412776"/>
            <a:ext cx="2071688" cy="1811338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6642" name="1 Marcador de número de diapositiva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9pPr>
          </a:lstStyle>
          <a:p>
            <a:pPr eaLnBrk="1" hangingPunct="1"/>
            <a:r>
              <a:rPr lang="es-ES_tradnl" altLang="es-ES" dirty="0" smtClean="0">
                <a:solidFill>
                  <a:srgbClr val="898C96"/>
                </a:solidFill>
              </a:rPr>
              <a:t>7</a:t>
            </a:r>
          </a:p>
        </p:txBody>
      </p:sp>
      <p:sp>
        <p:nvSpPr>
          <p:cNvPr id="26643" name="1 Título"/>
          <p:cNvSpPr txBox="1">
            <a:spLocks/>
          </p:cNvSpPr>
          <p:nvPr/>
        </p:nvSpPr>
        <p:spPr bwMode="auto">
          <a:xfrm>
            <a:off x="280988" y="274638"/>
            <a:ext cx="8494712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9pPr>
          </a:lstStyle>
          <a:p>
            <a:r>
              <a:rPr lang="es-ES_tradnl" sz="2200" b="1" dirty="0">
                <a:solidFill>
                  <a:schemeClr val="accent1"/>
                </a:solidFill>
              </a:rPr>
              <a:t>Presentación </a:t>
            </a:r>
            <a:r>
              <a:rPr lang="es-ES_tradnl" sz="2200" b="1" dirty="0" smtClean="0">
                <a:solidFill>
                  <a:schemeClr val="accent1"/>
                </a:solidFill>
              </a:rPr>
              <a:t>Grupo </a:t>
            </a:r>
            <a:r>
              <a:rPr lang="es-ES_tradnl" sz="2200" b="1" dirty="0" err="1">
                <a:solidFill>
                  <a:schemeClr val="accent1"/>
                </a:solidFill>
              </a:rPr>
              <a:t>Noatum</a:t>
            </a:r>
            <a:endParaRPr lang="es-ES" altLang="es-ES" sz="2200" b="1" dirty="0" smtClean="0">
              <a:solidFill>
                <a:schemeClr val="accent1"/>
              </a:solidFill>
            </a:endParaRPr>
          </a:p>
          <a:p>
            <a:r>
              <a:rPr lang="es-ES" altLang="es-ES" sz="2200" dirty="0" smtClean="0">
                <a:solidFill>
                  <a:schemeClr val="accent1"/>
                </a:solidFill>
              </a:rPr>
              <a:t>Principales áreas de negocio</a:t>
            </a:r>
            <a:r>
              <a:rPr lang="es-ES" altLang="es-ES" sz="2200" b="1" dirty="0">
                <a:solidFill>
                  <a:schemeClr val="accent1"/>
                </a:solidFill>
              </a:rPr>
              <a:t/>
            </a:r>
            <a:br>
              <a:rPr lang="es-ES" altLang="es-ES" sz="2200" b="1" dirty="0">
                <a:solidFill>
                  <a:schemeClr val="accent1"/>
                </a:solidFill>
              </a:rPr>
            </a:br>
            <a:endParaRPr lang="es-ES" altLang="es-ES" sz="2200" dirty="0">
              <a:solidFill>
                <a:schemeClr val="accent1"/>
              </a:solidFill>
            </a:endParaRPr>
          </a:p>
        </p:txBody>
      </p:sp>
      <p:sp>
        <p:nvSpPr>
          <p:cNvPr id="2" name="Elipse 1"/>
          <p:cNvSpPr/>
          <p:nvPr/>
        </p:nvSpPr>
        <p:spPr>
          <a:xfrm>
            <a:off x="6212323" y="1412776"/>
            <a:ext cx="2736304" cy="4854387"/>
          </a:xfrm>
          <a:prstGeom prst="ellipse">
            <a:avLst/>
          </a:prstGeom>
          <a:noFill/>
          <a:ln w="57150">
            <a:solidFill>
              <a:srgbClr val="E0E83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205659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 txBox="1">
            <a:spLocks/>
          </p:cNvSpPr>
          <p:nvPr/>
        </p:nvSpPr>
        <p:spPr bwMode="auto">
          <a:xfrm>
            <a:off x="280988" y="274638"/>
            <a:ext cx="8494712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l" defTabSz="457200" rtl="0" eaLnBrk="0" fontAlgn="base" hangingPunct="0">
              <a:spcBef>
                <a:spcPct val="0"/>
              </a:spcBef>
              <a:spcAft>
                <a:spcPct val="0"/>
              </a:spcAft>
              <a:defRPr sz="2800" b="1" kern="12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  <a:cs typeface="+mj-cs"/>
              </a:defRPr>
            </a:lvl1pPr>
            <a:lvl2pPr marL="742950" indent="-285750" algn="l" defTabSz="457200" rtl="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2pPr>
            <a:lvl3pPr marL="1143000" indent="-228600" algn="l" defTabSz="457200" rtl="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3pPr>
            <a:lvl4pPr marL="1600200" indent="-228600" algn="l" defTabSz="457200" rtl="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4pPr>
            <a:lvl5pPr marL="2057400" indent="-228600" algn="l" defTabSz="457200" rtl="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5pPr>
            <a:lvl6pPr marL="2514600" indent="-228600" algn="l" defTabSz="457200" rtl="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6pPr>
            <a:lvl7pPr marL="2971800" indent="-228600" algn="l" defTabSz="457200" rtl="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7pPr>
            <a:lvl8pPr marL="3429000" indent="-228600" algn="l" defTabSz="457200" rtl="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8pPr>
            <a:lvl9pPr marL="3886200" indent="-228600" algn="l" defTabSz="457200" rtl="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9pPr>
          </a:lstStyle>
          <a:p>
            <a:pPr eaLnBrk="1" hangingPunct="1"/>
            <a:r>
              <a:rPr lang="es-ES_tradnl" sz="2200" dirty="0" err="1" smtClean="0">
                <a:solidFill>
                  <a:srgbClr val="AA272F"/>
                </a:solidFill>
              </a:rPr>
              <a:t>Intermodalidad</a:t>
            </a:r>
            <a:r>
              <a:rPr lang="es-ES_tradnl" sz="2200" dirty="0" smtClean="0">
                <a:solidFill>
                  <a:srgbClr val="AA272F"/>
                </a:solidFill>
              </a:rPr>
              <a:t> Marítimo-Terrestre</a:t>
            </a:r>
          </a:p>
          <a:p>
            <a:pPr eaLnBrk="1" hangingPunct="1"/>
            <a:r>
              <a:rPr lang="es-ES" sz="2200" b="0" dirty="0" smtClean="0">
                <a:solidFill>
                  <a:srgbClr val="AA272F"/>
                </a:solidFill>
              </a:rPr>
              <a:t>Agentes </a:t>
            </a:r>
            <a:r>
              <a:rPr lang="es-ES" sz="2200" b="0" dirty="0">
                <a:solidFill>
                  <a:srgbClr val="AA272F"/>
                </a:solidFill>
              </a:rPr>
              <a:t>Implicados </a:t>
            </a:r>
            <a:endParaRPr lang="es-ES_tradnl" sz="2200" b="0" dirty="0">
              <a:solidFill>
                <a:srgbClr val="AA272F"/>
              </a:solidFill>
            </a:endParaRPr>
          </a:p>
        </p:txBody>
      </p:sp>
      <p:sp>
        <p:nvSpPr>
          <p:cNvPr id="3" name="2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8052941-5A1C-4C12-802D-9C598CF0DC14}" type="slidenum">
              <a:rPr lang="es-ES_tradnl" smtClean="0"/>
              <a:pPr>
                <a:defRPr/>
              </a:pPr>
              <a:t>5</a:t>
            </a:fld>
            <a:endParaRPr lang="es-ES_tradnl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61472" y="1869586"/>
            <a:ext cx="7133744" cy="45124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7933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 txBox="1">
            <a:spLocks/>
          </p:cNvSpPr>
          <p:nvPr/>
        </p:nvSpPr>
        <p:spPr bwMode="auto">
          <a:xfrm>
            <a:off x="280988" y="274638"/>
            <a:ext cx="8494712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l" defTabSz="457200" rtl="0" eaLnBrk="0" fontAlgn="base" hangingPunct="0">
              <a:spcBef>
                <a:spcPct val="0"/>
              </a:spcBef>
              <a:spcAft>
                <a:spcPct val="0"/>
              </a:spcAft>
              <a:defRPr sz="2800" b="1" kern="12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  <a:cs typeface="+mj-cs"/>
              </a:defRPr>
            </a:lvl1pPr>
            <a:lvl2pPr marL="742950" indent="-285750" algn="l" defTabSz="457200" rtl="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2pPr>
            <a:lvl3pPr marL="1143000" indent="-228600" algn="l" defTabSz="457200" rtl="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3pPr>
            <a:lvl4pPr marL="1600200" indent="-228600" algn="l" defTabSz="457200" rtl="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4pPr>
            <a:lvl5pPr marL="2057400" indent="-228600" algn="l" defTabSz="457200" rtl="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5pPr>
            <a:lvl6pPr marL="2514600" indent="-228600" algn="l" defTabSz="457200" rtl="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6pPr>
            <a:lvl7pPr marL="2971800" indent="-228600" algn="l" defTabSz="457200" rtl="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7pPr>
            <a:lvl8pPr marL="3429000" indent="-228600" algn="l" defTabSz="457200" rtl="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8pPr>
            <a:lvl9pPr marL="3886200" indent="-228600" algn="l" defTabSz="457200" rtl="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9pPr>
          </a:lstStyle>
          <a:p>
            <a:pPr eaLnBrk="1" hangingPunct="1"/>
            <a:r>
              <a:rPr lang="es-ES_tradnl" sz="2200" dirty="0" err="1" smtClean="0">
                <a:solidFill>
                  <a:srgbClr val="AA272F"/>
                </a:solidFill>
              </a:rPr>
              <a:t>Noatum</a:t>
            </a:r>
            <a:r>
              <a:rPr lang="es-ES_tradnl" sz="2200" dirty="0" smtClean="0">
                <a:solidFill>
                  <a:srgbClr val="AA272F"/>
                </a:solidFill>
              </a:rPr>
              <a:t>: </a:t>
            </a:r>
            <a:r>
              <a:rPr lang="es-ES_tradnl" sz="2200" dirty="0" err="1" smtClean="0">
                <a:solidFill>
                  <a:srgbClr val="AA272F"/>
                </a:solidFill>
              </a:rPr>
              <a:t>Intermodalidad</a:t>
            </a:r>
            <a:r>
              <a:rPr lang="es-ES_tradnl" sz="2200" dirty="0" smtClean="0">
                <a:solidFill>
                  <a:srgbClr val="AA272F"/>
                </a:solidFill>
              </a:rPr>
              <a:t> Marítimo-Terrestre</a:t>
            </a:r>
          </a:p>
          <a:p>
            <a:pPr eaLnBrk="1" hangingPunct="1"/>
            <a:r>
              <a:rPr lang="es-ES_tradnl" sz="2200" b="0" dirty="0" smtClean="0">
                <a:solidFill>
                  <a:srgbClr val="AA272F"/>
                </a:solidFill>
              </a:rPr>
              <a:t>Terminal marítima de contenedores + Terminal interior/ P. Seco</a:t>
            </a:r>
            <a:endParaRPr lang="es-ES_tradnl" sz="2200" b="0" dirty="0">
              <a:solidFill>
                <a:srgbClr val="AA272F"/>
              </a:solidFill>
            </a:endParaRPr>
          </a:p>
        </p:txBody>
      </p:sp>
      <p:sp>
        <p:nvSpPr>
          <p:cNvPr id="3" name="2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8052941-5A1C-4C12-802D-9C598CF0DC14}" type="slidenum">
              <a:rPr lang="es-ES_tradnl" smtClean="0"/>
              <a:pPr>
                <a:defRPr/>
              </a:pPr>
              <a:t>6</a:t>
            </a:fld>
            <a:endParaRPr lang="es-ES_tradnl"/>
          </a:p>
        </p:txBody>
      </p:sp>
      <p:sp>
        <p:nvSpPr>
          <p:cNvPr id="6" name="CuadroTexto 5"/>
          <p:cNvSpPr txBox="1"/>
          <p:nvPr/>
        </p:nvSpPr>
        <p:spPr>
          <a:xfrm>
            <a:off x="1835696" y="2084226"/>
            <a:ext cx="1728191" cy="523220"/>
          </a:xfrm>
          <a:prstGeom prst="rect">
            <a:avLst/>
          </a:prstGeom>
          <a:solidFill>
            <a:srgbClr val="E0E830"/>
          </a:solidFill>
        </p:spPr>
        <p:txBody>
          <a:bodyPr wrap="square" rtlCol="0">
            <a:spAutoFit/>
          </a:bodyPr>
          <a:lstStyle>
            <a:defPPr>
              <a:defRPr lang="es-ES"/>
            </a:defPPr>
            <a:lvl1pPr>
              <a:defRPr sz="1400"/>
            </a:lvl1pPr>
          </a:lstStyle>
          <a:p>
            <a:r>
              <a:rPr lang="es-ES" dirty="0"/>
              <a:t>Cambio de modo marítimo-carretera.</a:t>
            </a:r>
          </a:p>
        </p:txBody>
      </p:sp>
      <p:sp>
        <p:nvSpPr>
          <p:cNvPr id="9" name="CuadroTexto 8"/>
          <p:cNvSpPr txBox="1"/>
          <p:nvPr/>
        </p:nvSpPr>
        <p:spPr>
          <a:xfrm>
            <a:off x="1835696" y="3635064"/>
            <a:ext cx="1728191" cy="523220"/>
          </a:xfrm>
          <a:prstGeom prst="rect">
            <a:avLst/>
          </a:prstGeom>
          <a:solidFill>
            <a:srgbClr val="E0E830"/>
          </a:solidFill>
        </p:spPr>
        <p:txBody>
          <a:bodyPr wrap="square" rtlCol="0">
            <a:spAutoFit/>
          </a:bodyPr>
          <a:lstStyle>
            <a:defPPr>
              <a:defRPr lang="es-ES"/>
            </a:defPPr>
            <a:lvl1pPr>
              <a:defRPr sz="1400"/>
            </a:lvl1pPr>
          </a:lstStyle>
          <a:p>
            <a:r>
              <a:rPr lang="es-ES" dirty="0"/>
              <a:t>Cambio de modo marítimo-ferrocarril</a:t>
            </a:r>
          </a:p>
        </p:txBody>
      </p:sp>
      <p:pic>
        <p:nvPicPr>
          <p:cNvPr id="10" name="Imagen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7601" y="3036702"/>
            <a:ext cx="1495104" cy="968896"/>
          </a:xfrm>
          <a:prstGeom prst="rect">
            <a:avLst/>
          </a:prstGeom>
          <a:ln>
            <a:solidFill>
              <a:srgbClr val="9A220C"/>
            </a:solidFill>
          </a:ln>
        </p:spPr>
      </p:pic>
      <p:pic>
        <p:nvPicPr>
          <p:cNvPr id="11" name="Imagen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79802" y="4363764"/>
            <a:ext cx="591363" cy="725487"/>
          </a:xfrm>
          <a:prstGeom prst="rect">
            <a:avLst/>
          </a:prstGeom>
        </p:spPr>
      </p:pic>
      <p:pic>
        <p:nvPicPr>
          <p:cNvPr id="12" name="Imagen 1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71926" y="2751186"/>
            <a:ext cx="1207113" cy="719390"/>
          </a:xfrm>
          <a:prstGeom prst="rect">
            <a:avLst/>
          </a:prstGeom>
        </p:spPr>
      </p:pic>
      <p:sp>
        <p:nvSpPr>
          <p:cNvPr id="14" name="CuadroTexto 13"/>
          <p:cNvSpPr txBox="1"/>
          <p:nvPr/>
        </p:nvSpPr>
        <p:spPr>
          <a:xfrm>
            <a:off x="6876256" y="1547500"/>
            <a:ext cx="1512168" cy="369332"/>
          </a:xfrm>
          <a:prstGeom prst="rect">
            <a:avLst/>
          </a:prstGeom>
          <a:solidFill>
            <a:schemeClr val="bg1"/>
          </a:solidFill>
          <a:ln>
            <a:solidFill>
              <a:schemeClr val="accent1">
                <a:shade val="95000"/>
                <a:satMod val="10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s-ES" dirty="0" smtClean="0"/>
              <a:t>Cliente Final</a:t>
            </a:r>
            <a:endParaRPr lang="es-ES" dirty="0"/>
          </a:p>
        </p:txBody>
      </p:sp>
      <p:sp>
        <p:nvSpPr>
          <p:cNvPr id="16" name="Flecha doblada 15"/>
          <p:cNvSpPr/>
          <p:nvPr/>
        </p:nvSpPr>
        <p:spPr>
          <a:xfrm flipV="1">
            <a:off x="2278392" y="5262434"/>
            <a:ext cx="1269630" cy="696694"/>
          </a:xfrm>
          <a:prstGeom prst="bent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Flecha doblada 16"/>
          <p:cNvSpPr/>
          <p:nvPr/>
        </p:nvSpPr>
        <p:spPr>
          <a:xfrm>
            <a:off x="2278391" y="1531018"/>
            <a:ext cx="4511635" cy="522876"/>
          </a:xfrm>
          <a:prstGeom prst="bentArrow">
            <a:avLst>
              <a:gd name="adj1" fmla="val 25000"/>
              <a:gd name="adj2" fmla="val 28463"/>
              <a:gd name="adj3" fmla="val 25000"/>
              <a:gd name="adj4" fmla="val 43750"/>
            </a:avLst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CuadroTexto 17"/>
          <p:cNvSpPr txBox="1"/>
          <p:nvPr/>
        </p:nvSpPr>
        <p:spPr>
          <a:xfrm>
            <a:off x="6654021" y="3664190"/>
            <a:ext cx="1734403" cy="523220"/>
          </a:xfrm>
          <a:prstGeom prst="rect">
            <a:avLst/>
          </a:prstGeom>
          <a:solidFill>
            <a:srgbClr val="E0E830"/>
          </a:solidFill>
        </p:spPr>
        <p:txBody>
          <a:bodyPr wrap="square" rtlCol="0">
            <a:spAutoFit/>
          </a:bodyPr>
          <a:lstStyle/>
          <a:p>
            <a:r>
              <a:rPr lang="es-ES" sz="1400" dirty="0"/>
              <a:t>Cambio de modo ferrocarril-carretera</a:t>
            </a:r>
          </a:p>
        </p:txBody>
      </p:sp>
      <p:sp>
        <p:nvSpPr>
          <p:cNvPr id="19" name="Flecha doblada 18"/>
          <p:cNvSpPr/>
          <p:nvPr/>
        </p:nvSpPr>
        <p:spPr>
          <a:xfrm rot="16200000" flipV="1">
            <a:off x="6467821" y="4586708"/>
            <a:ext cx="918071" cy="1771005"/>
          </a:xfrm>
          <a:prstGeom prst="bent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Flecha arriba 19"/>
          <p:cNvSpPr/>
          <p:nvPr/>
        </p:nvSpPr>
        <p:spPr>
          <a:xfrm>
            <a:off x="7344307" y="2030003"/>
            <a:ext cx="468052" cy="1507999"/>
          </a:xfrm>
          <a:prstGeom prst="up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CuadroTexto 20"/>
          <p:cNvSpPr txBox="1"/>
          <p:nvPr/>
        </p:nvSpPr>
        <p:spPr>
          <a:xfrm>
            <a:off x="226676" y="3982554"/>
            <a:ext cx="1486029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200" dirty="0" smtClean="0">
                <a:solidFill>
                  <a:srgbClr val="C00000"/>
                </a:solidFill>
              </a:rPr>
              <a:t>Terminal marítima</a:t>
            </a:r>
          </a:p>
        </p:txBody>
      </p:sp>
      <p:sp>
        <p:nvSpPr>
          <p:cNvPr id="22" name="CuadroTexto 21"/>
          <p:cNvSpPr txBox="1"/>
          <p:nvPr/>
        </p:nvSpPr>
        <p:spPr>
          <a:xfrm>
            <a:off x="3772847" y="6545714"/>
            <a:ext cx="211549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200" dirty="0" smtClean="0">
                <a:solidFill>
                  <a:srgbClr val="C00000"/>
                </a:solidFill>
              </a:rPr>
              <a:t>Terminal Interior-</a:t>
            </a:r>
            <a:r>
              <a:rPr lang="es-ES" sz="1200" dirty="0" err="1" smtClean="0">
                <a:solidFill>
                  <a:srgbClr val="C00000"/>
                </a:solidFill>
              </a:rPr>
              <a:t>P.S.Seco</a:t>
            </a:r>
            <a:endParaRPr lang="es-ES" sz="1200" dirty="0">
              <a:solidFill>
                <a:srgbClr val="C00000"/>
              </a:solidFill>
            </a:endParaRPr>
          </a:p>
        </p:txBody>
      </p:sp>
      <p:pic>
        <p:nvPicPr>
          <p:cNvPr id="23" name="Imagen 2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790027" y="4363766"/>
            <a:ext cx="591363" cy="725487"/>
          </a:xfrm>
          <a:prstGeom prst="rect">
            <a:avLst/>
          </a:prstGeom>
        </p:spPr>
      </p:pic>
      <p:pic>
        <p:nvPicPr>
          <p:cNvPr id="24" name="Imagen 2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753769" y="4293096"/>
            <a:ext cx="1138711" cy="678625"/>
          </a:xfrm>
          <a:prstGeom prst="rect">
            <a:avLst/>
          </a:prstGeom>
        </p:spPr>
      </p:pic>
      <p:pic>
        <p:nvPicPr>
          <p:cNvPr id="25" name="Imagen 2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657432" y="4902933"/>
            <a:ext cx="2225982" cy="1590763"/>
          </a:xfrm>
          <a:prstGeom prst="rect">
            <a:avLst/>
          </a:prstGeom>
          <a:ln>
            <a:solidFill>
              <a:srgbClr val="C00000"/>
            </a:solidFill>
          </a:ln>
        </p:spPr>
      </p:pic>
      <p:sp>
        <p:nvSpPr>
          <p:cNvPr id="26" name="CuadroTexto 25"/>
          <p:cNvSpPr txBox="1"/>
          <p:nvPr/>
        </p:nvSpPr>
        <p:spPr>
          <a:xfrm>
            <a:off x="-98239" y="2487189"/>
            <a:ext cx="19797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400" b="1" dirty="0" smtClean="0">
                <a:solidFill>
                  <a:srgbClr val="C00000"/>
                </a:solidFill>
              </a:rPr>
              <a:t>PTO. VALENCIA      N.C.T.V</a:t>
            </a:r>
            <a:r>
              <a:rPr lang="es-ES" sz="1200" dirty="0" smtClean="0">
                <a:solidFill>
                  <a:srgbClr val="C00000"/>
                </a:solidFill>
              </a:rPr>
              <a:t>.</a:t>
            </a:r>
          </a:p>
        </p:txBody>
      </p:sp>
      <p:sp>
        <p:nvSpPr>
          <p:cNvPr id="27" name="CuadroTexto 26"/>
          <p:cNvSpPr txBox="1"/>
          <p:nvPr/>
        </p:nvSpPr>
        <p:spPr>
          <a:xfrm>
            <a:off x="3619838" y="4380062"/>
            <a:ext cx="24215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400" b="1" dirty="0" smtClean="0">
                <a:solidFill>
                  <a:srgbClr val="C00000"/>
                </a:solidFill>
              </a:rPr>
              <a:t>P.S. COSLADA (MADRID) CONTE-RAIL</a:t>
            </a:r>
            <a:endParaRPr lang="es-ES" sz="1200" dirty="0" smtClean="0">
              <a:solidFill>
                <a:srgbClr val="C00000"/>
              </a:solidFill>
            </a:endParaRPr>
          </a:p>
        </p:txBody>
      </p:sp>
      <p:pic>
        <p:nvPicPr>
          <p:cNvPr id="28" name="Imagen 27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93554" y="2189735"/>
            <a:ext cx="1186446" cy="347509"/>
          </a:xfrm>
          <a:prstGeom prst="rect">
            <a:avLst/>
          </a:prstGeom>
        </p:spPr>
      </p:pic>
      <p:pic>
        <p:nvPicPr>
          <p:cNvPr id="29" name="Imagen 2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177200" y="4036517"/>
            <a:ext cx="1186446" cy="3475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4229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 txBox="1">
            <a:spLocks/>
          </p:cNvSpPr>
          <p:nvPr/>
        </p:nvSpPr>
        <p:spPr bwMode="auto">
          <a:xfrm>
            <a:off x="280988" y="274638"/>
            <a:ext cx="8494712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l" defTabSz="457200" rtl="0" eaLnBrk="0" fontAlgn="base" hangingPunct="0">
              <a:spcBef>
                <a:spcPct val="0"/>
              </a:spcBef>
              <a:spcAft>
                <a:spcPct val="0"/>
              </a:spcAft>
              <a:defRPr sz="2800" b="1" kern="12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  <a:cs typeface="+mj-cs"/>
              </a:defRPr>
            </a:lvl1pPr>
            <a:lvl2pPr marL="742950" indent="-285750" algn="l" defTabSz="457200" rtl="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2pPr>
            <a:lvl3pPr marL="1143000" indent="-228600" algn="l" defTabSz="457200" rtl="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3pPr>
            <a:lvl4pPr marL="1600200" indent="-228600" algn="l" defTabSz="457200" rtl="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4pPr>
            <a:lvl5pPr marL="2057400" indent="-228600" algn="l" defTabSz="457200" rtl="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5pPr>
            <a:lvl6pPr marL="2514600" indent="-228600" algn="l" defTabSz="457200" rtl="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6pPr>
            <a:lvl7pPr marL="2971800" indent="-228600" algn="l" defTabSz="457200" rtl="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7pPr>
            <a:lvl8pPr marL="3429000" indent="-228600" algn="l" defTabSz="457200" rtl="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8pPr>
            <a:lvl9pPr marL="3886200" indent="-228600" algn="l" defTabSz="457200" rtl="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9pPr>
          </a:lstStyle>
          <a:p>
            <a:pPr eaLnBrk="1" hangingPunct="1"/>
            <a:r>
              <a:rPr lang="es-ES_tradnl" sz="2400" dirty="0" err="1">
                <a:solidFill>
                  <a:srgbClr val="AA272F"/>
                </a:solidFill>
              </a:rPr>
              <a:t>Noatum</a:t>
            </a:r>
            <a:r>
              <a:rPr lang="es-ES_tradnl" sz="2400" dirty="0">
                <a:solidFill>
                  <a:srgbClr val="AA272F"/>
                </a:solidFill>
              </a:rPr>
              <a:t>: </a:t>
            </a:r>
            <a:r>
              <a:rPr lang="es-ES_tradnl" sz="2400" dirty="0" err="1">
                <a:solidFill>
                  <a:srgbClr val="AA272F"/>
                </a:solidFill>
              </a:rPr>
              <a:t>Intermodalidad</a:t>
            </a:r>
            <a:r>
              <a:rPr lang="es-ES_tradnl" sz="2400" dirty="0">
                <a:solidFill>
                  <a:srgbClr val="AA272F"/>
                </a:solidFill>
              </a:rPr>
              <a:t> Marítimo-Terrestre</a:t>
            </a:r>
          </a:p>
          <a:p>
            <a:pPr eaLnBrk="1" hangingPunct="1"/>
            <a:r>
              <a:rPr lang="es-ES_tradnl" sz="2200" b="0" dirty="0" smtClean="0">
                <a:solidFill>
                  <a:srgbClr val="AA272F"/>
                </a:solidFill>
              </a:rPr>
              <a:t>N.C.T.V. Terminal marítima de contenedores </a:t>
            </a:r>
            <a:endParaRPr lang="es-ES_tradnl" sz="2200" b="0" dirty="0">
              <a:solidFill>
                <a:srgbClr val="AA272F"/>
              </a:solidFill>
            </a:endParaRPr>
          </a:p>
        </p:txBody>
      </p:sp>
      <p:sp>
        <p:nvSpPr>
          <p:cNvPr id="3" name="2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8052941-5A1C-4C12-802D-9C598CF0DC14}" type="slidenum">
              <a:rPr lang="es-ES_tradnl" smtClean="0"/>
              <a:pPr>
                <a:defRPr/>
              </a:pPr>
              <a:t>7</a:t>
            </a:fld>
            <a:endParaRPr lang="es-ES_tradnl"/>
          </a:p>
        </p:txBody>
      </p:sp>
      <p:sp>
        <p:nvSpPr>
          <p:cNvPr id="7" name="TextBox 6"/>
          <p:cNvSpPr txBox="1"/>
          <p:nvPr/>
        </p:nvSpPr>
        <p:spPr>
          <a:xfrm>
            <a:off x="280988" y="1363663"/>
            <a:ext cx="4043287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s-ES" sz="1400" dirty="0" smtClean="0"/>
              <a:t>En NCTV se produce </a:t>
            </a:r>
            <a:r>
              <a:rPr lang="es-ES" sz="1400" b="1" u="sng" dirty="0" smtClean="0"/>
              <a:t>el intercambio de modo entre el transporte marítimo y el terrestre (ferrocarril/camión)</a:t>
            </a:r>
          </a:p>
          <a:p>
            <a:endParaRPr lang="es-ES" sz="1400" b="1" u="sng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ES" sz="1400" dirty="0" smtClean="0"/>
              <a:t>NCTV gestiona </a:t>
            </a:r>
            <a:r>
              <a:rPr lang="es-ES" sz="1400" b="1" u="sng" dirty="0" smtClean="0"/>
              <a:t>más de 2M de </a:t>
            </a:r>
            <a:r>
              <a:rPr lang="es-ES" sz="1400" b="1" u="sng" dirty="0" err="1" smtClean="0"/>
              <a:t>TEUs</a:t>
            </a:r>
            <a:r>
              <a:rPr lang="es-ES" sz="1400" b="1" u="sng" dirty="0" smtClean="0"/>
              <a:t>/año. </a:t>
            </a:r>
            <a:endParaRPr lang="es-ES" sz="1400" b="1" u="sng" dirty="0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92910" y="2646320"/>
            <a:ext cx="6480720" cy="3494192"/>
          </a:xfrm>
          <a:prstGeom prst="rect">
            <a:avLst/>
          </a:prstGeom>
        </p:spPr>
      </p:pic>
      <p:sp>
        <p:nvSpPr>
          <p:cNvPr id="5" name="Elipse 4"/>
          <p:cNvSpPr/>
          <p:nvPr/>
        </p:nvSpPr>
        <p:spPr>
          <a:xfrm>
            <a:off x="3601203" y="5135382"/>
            <a:ext cx="1389504" cy="1257896"/>
          </a:xfrm>
          <a:prstGeom prst="ellipse">
            <a:avLst/>
          </a:prstGeom>
          <a:noFill/>
          <a:ln w="57150">
            <a:prstDash val="sysDash"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Elipse 7"/>
          <p:cNvSpPr/>
          <p:nvPr/>
        </p:nvSpPr>
        <p:spPr>
          <a:xfrm>
            <a:off x="3563888" y="2492896"/>
            <a:ext cx="1464134" cy="1353016"/>
          </a:xfrm>
          <a:prstGeom prst="ellipse">
            <a:avLst/>
          </a:prstGeom>
          <a:noFill/>
          <a:ln w="57150">
            <a:prstDash val="sysDash"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CuadroTexto 5"/>
          <p:cNvSpPr txBox="1"/>
          <p:nvPr/>
        </p:nvSpPr>
        <p:spPr>
          <a:xfrm>
            <a:off x="4953392" y="1923277"/>
            <a:ext cx="2210896" cy="523220"/>
          </a:xfrm>
          <a:prstGeom prst="rect">
            <a:avLst/>
          </a:prstGeom>
          <a:solidFill>
            <a:srgbClr val="E0E830"/>
          </a:solidFill>
        </p:spPr>
        <p:txBody>
          <a:bodyPr wrap="square" rtlCol="0">
            <a:spAutoFit/>
          </a:bodyPr>
          <a:lstStyle>
            <a:defPPr>
              <a:defRPr lang="es-ES"/>
            </a:defPPr>
            <a:lvl1pPr>
              <a:defRPr sz="1400"/>
            </a:lvl1pPr>
          </a:lstStyle>
          <a:p>
            <a:r>
              <a:rPr lang="es-ES" dirty="0" err="1"/>
              <a:t>Intermodalidad</a:t>
            </a:r>
            <a:r>
              <a:rPr lang="es-ES" dirty="0"/>
              <a:t> marítimo-carretera</a:t>
            </a:r>
          </a:p>
        </p:txBody>
      </p:sp>
      <p:sp>
        <p:nvSpPr>
          <p:cNvPr id="9" name="CuadroTexto 8"/>
          <p:cNvSpPr txBox="1"/>
          <p:nvPr/>
        </p:nvSpPr>
        <p:spPr>
          <a:xfrm>
            <a:off x="4953392" y="6091922"/>
            <a:ext cx="2210896" cy="523220"/>
          </a:xfrm>
          <a:prstGeom prst="rect">
            <a:avLst/>
          </a:prstGeom>
          <a:solidFill>
            <a:srgbClr val="E0E830"/>
          </a:solidFill>
        </p:spPr>
        <p:txBody>
          <a:bodyPr wrap="square" rtlCol="0">
            <a:spAutoFit/>
          </a:bodyPr>
          <a:lstStyle>
            <a:defPPr>
              <a:defRPr lang="es-ES"/>
            </a:defPPr>
            <a:lvl1pPr>
              <a:defRPr sz="1400"/>
            </a:lvl1pPr>
          </a:lstStyle>
          <a:p>
            <a:r>
              <a:rPr lang="es-ES" dirty="0" err="1"/>
              <a:t>Intermodalidad</a:t>
            </a:r>
            <a:r>
              <a:rPr lang="es-ES" dirty="0"/>
              <a:t> marítimo-ferrocarril</a:t>
            </a:r>
          </a:p>
        </p:txBody>
      </p:sp>
    </p:spTree>
    <p:extLst>
      <p:ext uri="{BB962C8B-B14F-4D97-AF65-F5344CB8AC3E}">
        <p14:creationId xmlns:p14="http://schemas.microsoft.com/office/powerpoint/2010/main" val="39960980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 txBox="1">
            <a:spLocks/>
          </p:cNvSpPr>
          <p:nvPr/>
        </p:nvSpPr>
        <p:spPr bwMode="auto">
          <a:xfrm>
            <a:off x="280988" y="274638"/>
            <a:ext cx="8494712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l" defTabSz="457200" rtl="0" eaLnBrk="0" fontAlgn="base" hangingPunct="0">
              <a:spcBef>
                <a:spcPct val="0"/>
              </a:spcBef>
              <a:spcAft>
                <a:spcPct val="0"/>
              </a:spcAft>
              <a:defRPr sz="2800" b="1" kern="12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  <a:cs typeface="+mj-cs"/>
              </a:defRPr>
            </a:lvl1pPr>
            <a:lvl2pPr marL="742950" indent="-285750" algn="l" defTabSz="457200" rtl="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2pPr>
            <a:lvl3pPr marL="1143000" indent="-228600" algn="l" defTabSz="457200" rtl="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3pPr>
            <a:lvl4pPr marL="1600200" indent="-228600" algn="l" defTabSz="457200" rtl="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4pPr>
            <a:lvl5pPr marL="2057400" indent="-228600" algn="l" defTabSz="457200" rtl="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5pPr>
            <a:lvl6pPr marL="2514600" indent="-228600" algn="l" defTabSz="457200" rtl="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6pPr>
            <a:lvl7pPr marL="2971800" indent="-228600" algn="l" defTabSz="457200" rtl="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7pPr>
            <a:lvl8pPr marL="3429000" indent="-228600" algn="l" defTabSz="457200" rtl="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8pPr>
            <a:lvl9pPr marL="3886200" indent="-228600" algn="l" defTabSz="457200" rtl="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9pPr>
          </a:lstStyle>
          <a:p>
            <a:pPr eaLnBrk="1" hangingPunct="1"/>
            <a:r>
              <a:rPr lang="pt-BR" sz="2400" dirty="0" err="1">
                <a:solidFill>
                  <a:srgbClr val="AA272F"/>
                </a:solidFill>
              </a:rPr>
              <a:t>Noatum</a:t>
            </a:r>
            <a:r>
              <a:rPr lang="pt-BR" sz="2400" dirty="0">
                <a:solidFill>
                  <a:srgbClr val="AA272F"/>
                </a:solidFill>
              </a:rPr>
              <a:t>: </a:t>
            </a:r>
            <a:r>
              <a:rPr lang="pt-BR" sz="2400" dirty="0" err="1">
                <a:solidFill>
                  <a:srgbClr val="AA272F"/>
                </a:solidFill>
              </a:rPr>
              <a:t>Intermodalidad</a:t>
            </a:r>
            <a:r>
              <a:rPr lang="pt-BR" sz="2400" dirty="0">
                <a:solidFill>
                  <a:srgbClr val="AA272F"/>
                </a:solidFill>
              </a:rPr>
              <a:t> Marítimo-Terrestre</a:t>
            </a:r>
          </a:p>
          <a:p>
            <a:pPr eaLnBrk="1" hangingPunct="1"/>
            <a:r>
              <a:rPr lang="es-ES_tradnl" sz="2200" b="0" dirty="0" smtClean="0">
                <a:solidFill>
                  <a:srgbClr val="AA272F"/>
                </a:solidFill>
              </a:rPr>
              <a:t>N.C.T.V. Equipos</a:t>
            </a:r>
            <a:endParaRPr lang="es-ES_tradnl" sz="2200" b="0" dirty="0">
              <a:solidFill>
                <a:srgbClr val="AA272F"/>
              </a:solidFill>
            </a:endParaRPr>
          </a:p>
        </p:txBody>
      </p:sp>
      <p:sp>
        <p:nvSpPr>
          <p:cNvPr id="3" name="2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8052941-5A1C-4C12-802D-9C598CF0DC14}" type="slidenum">
              <a:rPr lang="es-ES_tradnl" smtClean="0"/>
              <a:pPr>
                <a:defRPr/>
              </a:pPr>
              <a:t>8</a:t>
            </a:fld>
            <a:endParaRPr lang="es-ES_tradnl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84156" y="1529041"/>
            <a:ext cx="1171817" cy="864096"/>
          </a:xfrm>
          <a:prstGeom prst="rect">
            <a:avLst/>
          </a:prstGeom>
        </p:spPr>
      </p:pic>
      <p:sp>
        <p:nvSpPr>
          <p:cNvPr id="27" name="TextBox 26"/>
          <p:cNvSpPr txBox="1"/>
          <p:nvPr/>
        </p:nvSpPr>
        <p:spPr>
          <a:xfrm>
            <a:off x="261938" y="1331039"/>
            <a:ext cx="6686326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b="1" dirty="0" err="1"/>
              <a:t>Gruas</a:t>
            </a:r>
            <a:r>
              <a:rPr lang="es-ES" sz="1400" b="1" dirty="0"/>
              <a:t> STS: 17 </a:t>
            </a:r>
            <a:r>
              <a:rPr lang="es-ES" sz="1400" b="1" dirty="0" err="1"/>
              <a:t>Unds</a:t>
            </a:r>
            <a:r>
              <a:rPr lang="es-ES" sz="1400" b="1" dirty="0"/>
              <a:t>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ES" sz="1400" dirty="0"/>
              <a:t>Para la carga y descarga de barco. Altura 42-51m (nueva </a:t>
            </a:r>
            <a:r>
              <a:rPr lang="es-ES" sz="1400" dirty="0" err="1"/>
              <a:t>adq</a:t>
            </a:r>
            <a:r>
              <a:rPr lang="es-ES" sz="1400" dirty="0"/>
              <a:t>.)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ES" sz="1400" dirty="0"/>
              <a:t>Alcance lado mar máximo: 22 contenedores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ES" sz="1400" dirty="0"/>
              <a:t>Peso de una grúa entre </a:t>
            </a:r>
            <a:r>
              <a:rPr lang="es-ES" sz="1400" dirty="0" smtClean="0"/>
              <a:t>800-100Tm</a:t>
            </a:r>
            <a:endParaRPr lang="es-ES" sz="14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ES" sz="1400" dirty="0"/>
              <a:t>Capacidad: +130.000 </a:t>
            </a:r>
            <a:r>
              <a:rPr lang="es-ES" sz="1400" dirty="0" err="1"/>
              <a:t>cntrs</a:t>
            </a:r>
            <a:r>
              <a:rPr lang="es-ES" sz="1400" dirty="0"/>
              <a:t>/año</a:t>
            </a:r>
          </a:p>
        </p:txBody>
      </p:sp>
      <p:sp>
        <p:nvSpPr>
          <p:cNvPr id="9" name="TextBox 26"/>
          <p:cNvSpPr txBox="1"/>
          <p:nvPr/>
        </p:nvSpPr>
        <p:spPr>
          <a:xfrm>
            <a:off x="280988" y="2618328"/>
            <a:ext cx="5371132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s-ES"/>
            </a:defPPr>
            <a:lvl1pPr>
              <a:defRPr sz="1400" b="1"/>
            </a:lvl1pPr>
          </a:lstStyle>
          <a:p>
            <a:r>
              <a:rPr lang="es-ES" dirty="0"/>
              <a:t>Grúas RTG: 60 </a:t>
            </a:r>
            <a:r>
              <a:rPr lang="es-ES" dirty="0" err="1"/>
              <a:t>Unds</a:t>
            </a:r>
            <a:r>
              <a:rPr lang="es-ES" dirty="0"/>
              <a:t>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ES" b="0" dirty="0"/>
              <a:t>Para carga y descarga contenedores sobre camión/tren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ES" b="0" dirty="0"/>
              <a:t>Total: Capacidad: 40.0000 </a:t>
            </a:r>
            <a:r>
              <a:rPr lang="es-ES" b="0" dirty="0" err="1"/>
              <a:t>mvtos</a:t>
            </a:r>
            <a:r>
              <a:rPr lang="es-ES" b="0" dirty="0"/>
              <a:t>/año</a:t>
            </a:r>
          </a:p>
        </p:txBody>
      </p:sp>
      <p:pic>
        <p:nvPicPr>
          <p:cNvPr id="10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69026" y="2708920"/>
            <a:ext cx="1002076" cy="872485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868144" y="2708920"/>
            <a:ext cx="1368152" cy="911355"/>
          </a:xfrm>
          <a:prstGeom prst="rect">
            <a:avLst/>
          </a:prstGeom>
        </p:spPr>
      </p:pic>
      <p:pic>
        <p:nvPicPr>
          <p:cNvPr id="12" name="Picture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81171" y="3789040"/>
            <a:ext cx="1007366" cy="701841"/>
          </a:xfrm>
          <a:prstGeom prst="rect">
            <a:avLst/>
          </a:prstGeom>
        </p:spPr>
      </p:pic>
      <p:pic>
        <p:nvPicPr>
          <p:cNvPr id="13" name="Picture 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90843" y="4869160"/>
            <a:ext cx="997694" cy="668909"/>
          </a:xfrm>
          <a:prstGeom prst="rect">
            <a:avLst/>
          </a:prstGeom>
        </p:spPr>
      </p:pic>
      <p:pic>
        <p:nvPicPr>
          <p:cNvPr id="14" name="Picture 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73489" y="5802988"/>
            <a:ext cx="1305376" cy="334520"/>
          </a:xfrm>
          <a:prstGeom prst="rect">
            <a:avLst/>
          </a:prstGeom>
        </p:spPr>
      </p:pic>
      <p:sp>
        <p:nvSpPr>
          <p:cNvPr id="15" name="TextBox 26"/>
          <p:cNvSpPr txBox="1"/>
          <p:nvPr/>
        </p:nvSpPr>
        <p:spPr>
          <a:xfrm>
            <a:off x="261938" y="3483005"/>
            <a:ext cx="648072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s-ES"/>
            </a:defPPr>
            <a:lvl1pPr>
              <a:defRPr sz="1400" b="1"/>
            </a:lvl1pPr>
          </a:lstStyle>
          <a:p>
            <a:r>
              <a:rPr lang="es-ES" dirty="0"/>
              <a:t>Grúas </a:t>
            </a:r>
            <a:r>
              <a:rPr lang="es-ES" dirty="0" err="1"/>
              <a:t>Reach</a:t>
            </a:r>
            <a:r>
              <a:rPr lang="es-ES" dirty="0"/>
              <a:t> </a:t>
            </a:r>
            <a:r>
              <a:rPr lang="es-ES" dirty="0" err="1" smtClean="0"/>
              <a:t>Stacker</a:t>
            </a:r>
            <a:r>
              <a:rPr lang="es-ES" dirty="0" smtClean="0"/>
              <a:t>: 7 </a:t>
            </a:r>
            <a:r>
              <a:rPr lang="es-ES" dirty="0" err="1" smtClean="0"/>
              <a:t>Unds</a:t>
            </a:r>
            <a:r>
              <a:rPr lang="es-ES" dirty="0" smtClean="0"/>
              <a:t>.</a:t>
            </a:r>
            <a:endParaRPr lang="es-ES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ES" b="0" dirty="0"/>
              <a:t>Para carga y descarga contenedores sobre camión/tren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ES" b="0" dirty="0"/>
              <a:t>M</a:t>
            </a:r>
            <a:r>
              <a:rPr lang="es-ES" b="0" dirty="0" smtClean="0"/>
              <a:t>ayor </a:t>
            </a:r>
            <a:r>
              <a:rPr lang="es-ES" b="0" dirty="0"/>
              <a:t>movilidad que los RTG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ES" b="0" dirty="0"/>
              <a:t>C</a:t>
            </a:r>
            <a:r>
              <a:rPr lang="es-ES" b="0" dirty="0" smtClean="0"/>
              <a:t>onsumo y </a:t>
            </a:r>
            <a:r>
              <a:rPr lang="es-ES" b="0" dirty="0" err="1" smtClean="0"/>
              <a:t>mtto.elevado</a:t>
            </a:r>
            <a:endParaRPr lang="es-ES" b="0" dirty="0"/>
          </a:p>
        </p:txBody>
      </p:sp>
      <p:sp>
        <p:nvSpPr>
          <p:cNvPr id="16" name="TextBox 7"/>
          <p:cNvSpPr txBox="1"/>
          <p:nvPr/>
        </p:nvSpPr>
        <p:spPr>
          <a:xfrm>
            <a:off x="251520" y="4419109"/>
            <a:ext cx="727355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s-ES"/>
            </a:defPPr>
            <a:lvl1pPr>
              <a:defRPr sz="1400" b="1"/>
            </a:lvl1pPr>
          </a:lstStyle>
          <a:p>
            <a:r>
              <a:rPr lang="es-ES" dirty="0"/>
              <a:t>Frontales para </a:t>
            </a:r>
            <a:r>
              <a:rPr lang="es-ES" dirty="0" smtClean="0"/>
              <a:t>vacíos: 8 </a:t>
            </a:r>
            <a:r>
              <a:rPr lang="es-ES" dirty="0" err="1" smtClean="0"/>
              <a:t>Unds</a:t>
            </a:r>
            <a:r>
              <a:rPr lang="es-ES" dirty="0" smtClean="0"/>
              <a:t>.</a:t>
            </a:r>
            <a:endParaRPr lang="es-ES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ES" b="0" dirty="0"/>
              <a:t>P</a:t>
            </a:r>
            <a:r>
              <a:rPr lang="es-ES" b="0" dirty="0" smtClean="0"/>
              <a:t>ara </a:t>
            </a:r>
            <a:r>
              <a:rPr lang="es-ES" b="0" dirty="0"/>
              <a:t>cargar y </a:t>
            </a:r>
            <a:r>
              <a:rPr lang="es-ES" b="0" dirty="0" smtClean="0"/>
              <a:t>descarga </a:t>
            </a:r>
            <a:r>
              <a:rPr lang="es-ES" b="0" dirty="0"/>
              <a:t>camiones </a:t>
            </a:r>
            <a:r>
              <a:rPr lang="es-ES" b="0" dirty="0" smtClean="0"/>
              <a:t>solo </a:t>
            </a:r>
            <a:r>
              <a:rPr lang="es-ES" b="0" dirty="0"/>
              <a:t>contenedores </a:t>
            </a:r>
            <a:r>
              <a:rPr lang="es-ES" b="0" dirty="0" smtClean="0"/>
              <a:t>vacíos.</a:t>
            </a:r>
            <a:endParaRPr lang="es-ES" b="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ES" b="0" dirty="0"/>
              <a:t>A</a:t>
            </a:r>
            <a:r>
              <a:rPr lang="es-ES" b="0" dirty="0" smtClean="0"/>
              <a:t>ltamente </a:t>
            </a:r>
            <a:r>
              <a:rPr lang="es-ES" b="0" dirty="0"/>
              <a:t>productivos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ES" b="0" dirty="0"/>
              <a:t>Consumo y </a:t>
            </a:r>
            <a:r>
              <a:rPr lang="es-ES" b="0" dirty="0" err="1" smtClean="0"/>
              <a:t>mtto.elevado</a:t>
            </a:r>
            <a:r>
              <a:rPr lang="es-ES" b="0" dirty="0" smtClean="0"/>
              <a:t> muy </a:t>
            </a:r>
            <a:r>
              <a:rPr lang="es-ES" b="0" dirty="0"/>
              <a:t>bajos</a:t>
            </a:r>
          </a:p>
        </p:txBody>
      </p:sp>
      <p:sp>
        <p:nvSpPr>
          <p:cNvPr id="17" name="TextBox 9"/>
          <p:cNvSpPr txBox="1"/>
          <p:nvPr/>
        </p:nvSpPr>
        <p:spPr>
          <a:xfrm>
            <a:off x="280988" y="5427221"/>
            <a:ext cx="727355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s-ES"/>
            </a:defPPr>
            <a:lvl1pPr>
              <a:defRPr sz="1400" b="1"/>
            </a:lvl1pPr>
          </a:lstStyle>
          <a:p>
            <a:r>
              <a:rPr lang="es-ES" dirty="0"/>
              <a:t>Camiones de traslado </a:t>
            </a:r>
            <a:r>
              <a:rPr lang="es-ES" dirty="0" smtClean="0"/>
              <a:t>interno: 78 </a:t>
            </a:r>
            <a:r>
              <a:rPr lang="es-ES" dirty="0" err="1" smtClean="0"/>
              <a:t>Unds</a:t>
            </a:r>
            <a:r>
              <a:rPr lang="es-ES" dirty="0" smtClean="0"/>
              <a:t>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ES" b="0" dirty="0"/>
              <a:t>P</a:t>
            </a:r>
            <a:r>
              <a:rPr lang="es-ES" b="0" dirty="0" smtClean="0"/>
              <a:t>ara los </a:t>
            </a:r>
            <a:r>
              <a:rPr lang="es-ES" b="0" dirty="0"/>
              <a:t>movimientos horizontales (buque-patio, patio-patio </a:t>
            </a:r>
            <a:r>
              <a:rPr lang="es-ES" b="0" dirty="0" smtClean="0"/>
              <a:t>patio-terminal </a:t>
            </a:r>
            <a:r>
              <a:rPr lang="es-ES" b="0" dirty="0" err="1" smtClean="0"/>
              <a:t>fc</a:t>
            </a:r>
            <a:r>
              <a:rPr lang="es-ES" b="0" dirty="0" smtClean="0"/>
              <a:t>. y vs.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ES" b="0" dirty="0" smtClean="0"/>
              <a:t>En </a:t>
            </a:r>
            <a:r>
              <a:rPr lang="es-ES" b="0" dirty="0"/>
              <a:t>muchas terminales se usan camiones normales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ES" b="0" dirty="0"/>
              <a:t>M</a:t>
            </a:r>
            <a:r>
              <a:rPr lang="es-ES" b="0" dirty="0" smtClean="0"/>
              <a:t>ás </a:t>
            </a:r>
            <a:r>
              <a:rPr lang="es-ES" b="0" dirty="0"/>
              <a:t>robustos que un camión normal</a:t>
            </a:r>
          </a:p>
        </p:txBody>
      </p:sp>
    </p:spTree>
    <p:extLst>
      <p:ext uri="{BB962C8B-B14F-4D97-AF65-F5344CB8AC3E}">
        <p14:creationId xmlns:p14="http://schemas.microsoft.com/office/powerpoint/2010/main" val="20131656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ángulo 5"/>
          <p:cNvSpPr/>
          <p:nvPr/>
        </p:nvSpPr>
        <p:spPr>
          <a:xfrm>
            <a:off x="5343130" y="5461922"/>
            <a:ext cx="1749149" cy="338554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grpSp>
        <p:nvGrpSpPr>
          <p:cNvPr id="66" name="Group 62"/>
          <p:cNvGrpSpPr/>
          <p:nvPr/>
        </p:nvGrpSpPr>
        <p:grpSpPr>
          <a:xfrm>
            <a:off x="3343688" y="1195195"/>
            <a:ext cx="5620800" cy="1331230"/>
            <a:chOff x="4282487" y="797945"/>
            <a:chExt cx="4703651" cy="1152195"/>
          </a:xfrm>
        </p:grpSpPr>
        <p:sp>
          <p:nvSpPr>
            <p:cNvPr id="67" name="Rectangle 50"/>
            <p:cNvSpPr/>
            <p:nvPr/>
          </p:nvSpPr>
          <p:spPr>
            <a:xfrm>
              <a:off x="4592463" y="1632919"/>
              <a:ext cx="495000" cy="101899"/>
            </a:xfrm>
            <a:prstGeom prst="rect">
              <a:avLst/>
            </a:prstGeom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3">
              <a:schemeClr val="lt1"/>
            </a:lnRef>
            <a:fillRef idx="1">
              <a:schemeClr val="accent2"/>
            </a:fillRef>
            <a:effectRef idx="1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 sz="2000">
                <a:solidFill>
                  <a:prstClr val="white"/>
                </a:solidFill>
              </a:endParaRPr>
            </a:p>
          </p:txBody>
        </p:sp>
        <p:sp>
          <p:nvSpPr>
            <p:cNvPr id="68" name="TextBox 51"/>
            <p:cNvSpPr txBox="1"/>
            <p:nvPr/>
          </p:nvSpPr>
          <p:spPr>
            <a:xfrm>
              <a:off x="5099956" y="1577710"/>
              <a:ext cx="1536128" cy="18524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900" dirty="0" smtClean="0">
                  <a:solidFill>
                    <a:srgbClr val="00204E"/>
                  </a:solidFill>
                </a:rPr>
                <a:t>OSPP: 40-42m high, 22 rows</a:t>
              </a:r>
              <a:endParaRPr lang="en-US" sz="900" dirty="0">
                <a:solidFill>
                  <a:srgbClr val="00204E"/>
                </a:solidFill>
              </a:endParaRPr>
            </a:p>
          </p:txBody>
        </p:sp>
        <p:sp>
          <p:nvSpPr>
            <p:cNvPr id="69" name="TextBox 53"/>
            <p:cNvSpPr txBox="1"/>
            <p:nvPr/>
          </p:nvSpPr>
          <p:spPr>
            <a:xfrm>
              <a:off x="5099956" y="1340825"/>
              <a:ext cx="1896128" cy="18524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900" dirty="0" smtClean="0">
                  <a:solidFill>
                    <a:srgbClr val="00204E"/>
                  </a:solidFill>
                </a:rPr>
                <a:t>Malacca Max: 46m high, 24 rows</a:t>
              </a:r>
              <a:endParaRPr lang="en-US" sz="900" dirty="0">
                <a:solidFill>
                  <a:srgbClr val="00204E"/>
                </a:solidFill>
              </a:endParaRPr>
            </a:p>
          </p:txBody>
        </p:sp>
        <p:sp>
          <p:nvSpPr>
            <p:cNvPr id="70" name="Rectangle 54"/>
            <p:cNvSpPr/>
            <p:nvPr/>
          </p:nvSpPr>
          <p:spPr>
            <a:xfrm>
              <a:off x="4477024" y="1364667"/>
              <a:ext cx="617016" cy="89994"/>
            </a:xfrm>
            <a:prstGeom prst="rect">
              <a:avLst/>
            </a:prstGeom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 sz="2000">
                <a:solidFill>
                  <a:prstClr val="white"/>
                </a:solidFill>
              </a:endParaRPr>
            </a:p>
          </p:txBody>
        </p:sp>
        <p:sp>
          <p:nvSpPr>
            <p:cNvPr id="71" name="Rectangle 55"/>
            <p:cNvSpPr/>
            <p:nvPr/>
          </p:nvSpPr>
          <p:spPr>
            <a:xfrm>
              <a:off x="4312476" y="1095604"/>
              <a:ext cx="774987" cy="91246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 sz="2000">
                <a:solidFill>
                  <a:prstClr val="white"/>
                </a:solidFill>
              </a:endParaRPr>
            </a:p>
          </p:txBody>
        </p:sp>
        <p:sp>
          <p:nvSpPr>
            <p:cNvPr id="72" name="TextBox 56"/>
            <p:cNvSpPr txBox="1"/>
            <p:nvPr/>
          </p:nvSpPr>
          <p:spPr>
            <a:xfrm>
              <a:off x="5099956" y="1037901"/>
              <a:ext cx="1896128" cy="18524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900" dirty="0" smtClean="0">
                  <a:solidFill>
                    <a:srgbClr val="00204E"/>
                  </a:solidFill>
                </a:rPr>
                <a:t>Malacca Max: 50m high, 25 rows</a:t>
              </a:r>
              <a:endParaRPr lang="en-US" sz="900" dirty="0">
                <a:solidFill>
                  <a:srgbClr val="00204E"/>
                </a:solidFill>
              </a:endParaRPr>
            </a:p>
          </p:txBody>
        </p:sp>
        <p:sp>
          <p:nvSpPr>
            <p:cNvPr id="73" name="Rectangle 57"/>
            <p:cNvSpPr/>
            <p:nvPr/>
          </p:nvSpPr>
          <p:spPr>
            <a:xfrm>
              <a:off x="6795547" y="1356059"/>
              <a:ext cx="495000" cy="101899"/>
            </a:xfrm>
            <a:prstGeom prst="rect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s-ES" sz="2000">
                <a:solidFill>
                  <a:srgbClr val="00204E"/>
                </a:solidFill>
              </a:endParaRPr>
            </a:p>
          </p:txBody>
        </p:sp>
        <p:sp>
          <p:nvSpPr>
            <p:cNvPr id="74" name="TextBox 58"/>
            <p:cNvSpPr txBox="1"/>
            <p:nvPr/>
          </p:nvSpPr>
          <p:spPr>
            <a:xfrm>
              <a:off x="7304038" y="1305921"/>
              <a:ext cx="1682100" cy="40754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900" dirty="0" smtClean="0">
                  <a:solidFill>
                    <a:srgbClr val="00204E"/>
                  </a:solidFill>
                </a:rPr>
                <a:t>OSPP: 41m high, 22 rows to be heightened to 46and converted to 24 rows</a:t>
              </a:r>
              <a:endParaRPr lang="en-US" sz="900" dirty="0">
                <a:solidFill>
                  <a:srgbClr val="00204E"/>
                </a:solidFill>
              </a:endParaRPr>
            </a:p>
          </p:txBody>
        </p:sp>
        <p:sp>
          <p:nvSpPr>
            <p:cNvPr id="75" name="Rectangle 59"/>
            <p:cNvSpPr/>
            <p:nvPr/>
          </p:nvSpPr>
          <p:spPr>
            <a:xfrm rot="10800000" flipV="1">
              <a:off x="6913977" y="1150227"/>
              <a:ext cx="381198" cy="45719"/>
            </a:xfrm>
            <a:prstGeom prst="rect">
              <a:avLst/>
            </a:prstGeom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 sz="2000">
                <a:solidFill>
                  <a:prstClr val="white"/>
                </a:solidFill>
              </a:endParaRPr>
            </a:p>
          </p:txBody>
        </p:sp>
        <p:sp>
          <p:nvSpPr>
            <p:cNvPr id="76" name="TextBox 60"/>
            <p:cNvSpPr txBox="1"/>
            <p:nvPr/>
          </p:nvSpPr>
          <p:spPr>
            <a:xfrm>
              <a:off x="7304037" y="1078187"/>
              <a:ext cx="1362963" cy="18524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900" dirty="0" smtClean="0">
                  <a:solidFill>
                    <a:srgbClr val="00204E"/>
                  </a:solidFill>
                </a:rPr>
                <a:t>SPP: 35m high, 19 rows</a:t>
              </a:r>
              <a:endParaRPr lang="en-US" sz="900" dirty="0">
                <a:solidFill>
                  <a:srgbClr val="00204E"/>
                </a:solidFill>
              </a:endParaRPr>
            </a:p>
          </p:txBody>
        </p:sp>
        <p:sp>
          <p:nvSpPr>
            <p:cNvPr id="77" name="Rectangle 61"/>
            <p:cNvSpPr/>
            <p:nvPr/>
          </p:nvSpPr>
          <p:spPr>
            <a:xfrm>
              <a:off x="4282487" y="797945"/>
              <a:ext cx="4609513" cy="1152195"/>
            </a:xfrm>
            <a:prstGeom prst="rect">
              <a:avLst/>
            </a:prstGeom>
            <a:noFill/>
            <a:ln>
              <a:prstDash val="sysDot"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s-ES" sz="2000">
                <a:solidFill>
                  <a:srgbClr val="00204E"/>
                </a:solidFill>
              </a:endParaRPr>
            </a:p>
          </p:txBody>
        </p:sp>
      </p:grpSp>
      <p:pic>
        <p:nvPicPr>
          <p:cNvPr id="29" name="Imagen 2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5805" y="1695798"/>
            <a:ext cx="1883540" cy="1250210"/>
          </a:xfrm>
          <a:prstGeom prst="rect">
            <a:avLst/>
          </a:prstGeom>
        </p:spPr>
      </p:pic>
      <p:pic>
        <p:nvPicPr>
          <p:cNvPr id="42" name="Imagen 4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6200000">
            <a:off x="-748175" y="3925355"/>
            <a:ext cx="3731501" cy="1883540"/>
          </a:xfrm>
          <a:prstGeom prst="rect">
            <a:avLst/>
          </a:prstGeom>
        </p:spPr>
      </p:pic>
      <p:sp>
        <p:nvSpPr>
          <p:cNvPr id="117" name="TextBox 13"/>
          <p:cNvSpPr txBox="1"/>
          <p:nvPr/>
        </p:nvSpPr>
        <p:spPr>
          <a:xfrm>
            <a:off x="188283" y="1062107"/>
            <a:ext cx="218882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ES" sz="1200" b="1" dirty="0" smtClean="0"/>
              <a:t>Antes: 230.000 m</a:t>
            </a:r>
            <a:r>
              <a:rPr lang="es-ES" sz="1200" b="1" baseline="30000" dirty="0" smtClean="0"/>
              <a:t>2</a:t>
            </a:r>
            <a:r>
              <a:rPr lang="es-ES" sz="1200" b="1" dirty="0" smtClean="0"/>
              <a:t> </a:t>
            </a:r>
            <a:r>
              <a:rPr lang="es-ES" sz="1200" dirty="0" smtClean="0"/>
              <a:t>de superficie, con precargas y pendientes de desarrollo.</a:t>
            </a:r>
            <a:endParaRPr lang="es-ES" sz="1200" dirty="0"/>
          </a:p>
        </p:txBody>
      </p:sp>
      <p:sp>
        <p:nvSpPr>
          <p:cNvPr id="118" name="TextBox 21"/>
          <p:cNvSpPr txBox="1"/>
          <p:nvPr/>
        </p:nvSpPr>
        <p:spPr>
          <a:xfrm>
            <a:off x="2123728" y="6086545"/>
            <a:ext cx="536672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s-ES"/>
            </a:defPPr>
            <a:lvl1pPr algn="just">
              <a:defRPr sz="1200" b="1"/>
            </a:lvl1pPr>
          </a:lstStyle>
          <a:p>
            <a:r>
              <a:rPr lang="es-ES" dirty="0"/>
              <a:t>Después: </a:t>
            </a:r>
            <a:r>
              <a:rPr lang="es-ES" b="0" dirty="0" smtClean="0"/>
              <a:t>3 </a:t>
            </a:r>
            <a:r>
              <a:rPr lang="es-ES" b="0" dirty="0"/>
              <a:t>bloques para llenos con alta densidad. </a:t>
            </a:r>
            <a:endParaRPr lang="es-ES" b="0" dirty="0" smtClean="0"/>
          </a:p>
          <a:p>
            <a:r>
              <a:rPr lang="es-ES" b="0" dirty="0" smtClean="0"/>
              <a:t>Zona </a:t>
            </a:r>
            <a:r>
              <a:rPr lang="es-ES" b="0" dirty="0"/>
              <a:t>para vacíos</a:t>
            </a:r>
            <a:r>
              <a:rPr lang="es-ES" b="0" dirty="0" smtClean="0"/>
              <a:t>. </a:t>
            </a:r>
          </a:p>
          <a:p>
            <a:r>
              <a:rPr lang="es-ES" b="0" dirty="0" smtClean="0"/>
              <a:t>Taller </a:t>
            </a:r>
            <a:r>
              <a:rPr lang="es-ES" b="0" dirty="0"/>
              <a:t>para vehículos ligeros (</a:t>
            </a:r>
            <a:r>
              <a:rPr lang="es-ES" b="0" dirty="0" err="1"/>
              <a:t>ITVs</a:t>
            </a:r>
            <a:r>
              <a:rPr lang="es-ES" b="0" dirty="0"/>
              <a:t>) y zona de intercambio con estibadores</a:t>
            </a:r>
          </a:p>
        </p:txBody>
      </p:sp>
      <p:sp>
        <p:nvSpPr>
          <p:cNvPr id="119" name="Flecha abajo 118"/>
          <p:cNvSpPr/>
          <p:nvPr/>
        </p:nvSpPr>
        <p:spPr>
          <a:xfrm rot="16200000">
            <a:off x="2553689" y="3431088"/>
            <a:ext cx="504057" cy="1075944"/>
          </a:xfrm>
          <a:prstGeom prst="down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48" name="Imagen 4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43688" y="2619879"/>
            <a:ext cx="5460627" cy="3279758"/>
          </a:xfrm>
          <a:prstGeom prst="rect">
            <a:avLst/>
          </a:prstGeom>
        </p:spPr>
      </p:pic>
      <p:sp>
        <p:nvSpPr>
          <p:cNvPr id="3" name="CuadroTexto 2"/>
          <p:cNvSpPr txBox="1"/>
          <p:nvPr/>
        </p:nvSpPr>
        <p:spPr>
          <a:xfrm>
            <a:off x="5343130" y="5461922"/>
            <a:ext cx="1749149" cy="276999"/>
          </a:xfrm>
          <a:prstGeom prst="rect">
            <a:avLst/>
          </a:prstGeom>
          <a:noFill/>
          <a:ln>
            <a:solidFill>
              <a:srgbClr val="E0E830"/>
            </a:solidFill>
          </a:ln>
        </p:spPr>
        <p:txBody>
          <a:bodyPr wrap="square" rtlCol="0">
            <a:spAutoFit/>
          </a:bodyPr>
          <a:lstStyle/>
          <a:p>
            <a:r>
              <a:rPr lang="es-ES" sz="1200" b="1" dirty="0" smtClean="0">
                <a:solidFill>
                  <a:srgbClr val="E0E830"/>
                </a:solidFill>
              </a:rPr>
              <a:t>Terminal ferroviaria</a:t>
            </a:r>
            <a:endParaRPr lang="es-ES" sz="1200" b="1" dirty="0">
              <a:solidFill>
                <a:srgbClr val="E0E830"/>
              </a:solidFill>
            </a:endParaRPr>
          </a:p>
        </p:txBody>
      </p:sp>
      <p:sp>
        <p:nvSpPr>
          <p:cNvPr id="5" name="CuadroTexto 4"/>
          <p:cNvSpPr txBox="1"/>
          <p:nvPr/>
        </p:nvSpPr>
        <p:spPr>
          <a:xfrm>
            <a:off x="7107087" y="5456257"/>
            <a:ext cx="1224136" cy="276999"/>
          </a:xfrm>
          <a:prstGeom prst="rect">
            <a:avLst/>
          </a:prstGeom>
          <a:noFill/>
          <a:ln>
            <a:solidFill>
              <a:srgbClr val="E0E830"/>
            </a:solidFill>
            <a:prstDash val="dash"/>
          </a:ln>
        </p:spPr>
        <p:txBody>
          <a:bodyPr wrap="square" rtlCol="0">
            <a:spAutoFit/>
          </a:bodyPr>
          <a:lstStyle/>
          <a:p>
            <a:r>
              <a:rPr lang="es-ES" sz="1200" b="1" dirty="0">
                <a:solidFill>
                  <a:srgbClr val="E0E830"/>
                </a:solidFill>
              </a:rPr>
              <a:t>Ampliación</a:t>
            </a:r>
          </a:p>
        </p:txBody>
      </p:sp>
      <p:sp>
        <p:nvSpPr>
          <p:cNvPr id="26" name="Título 1"/>
          <p:cNvSpPr txBox="1">
            <a:spLocks/>
          </p:cNvSpPr>
          <p:nvPr/>
        </p:nvSpPr>
        <p:spPr bwMode="auto">
          <a:xfrm>
            <a:off x="309603" y="12592"/>
            <a:ext cx="8494712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l" defTabSz="457200" rtl="0" eaLnBrk="0" fontAlgn="base" hangingPunct="0">
              <a:spcBef>
                <a:spcPct val="0"/>
              </a:spcBef>
              <a:spcAft>
                <a:spcPct val="0"/>
              </a:spcAft>
              <a:defRPr sz="2800" b="1" kern="12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  <a:cs typeface="+mj-cs"/>
              </a:defRPr>
            </a:lvl1pPr>
            <a:lvl2pPr marL="742950" indent="-285750" algn="l" defTabSz="457200" rtl="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2pPr>
            <a:lvl3pPr marL="1143000" indent="-228600" algn="l" defTabSz="457200" rtl="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3pPr>
            <a:lvl4pPr marL="1600200" indent="-228600" algn="l" defTabSz="457200" rtl="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4pPr>
            <a:lvl5pPr marL="2057400" indent="-228600" algn="l" defTabSz="457200" rtl="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5pPr>
            <a:lvl6pPr marL="2514600" indent="-228600" algn="l" defTabSz="457200" rtl="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6pPr>
            <a:lvl7pPr marL="2971800" indent="-228600" algn="l" defTabSz="457200" rtl="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7pPr>
            <a:lvl8pPr marL="3429000" indent="-228600" algn="l" defTabSz="457200" rtl="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8pPr>
            <a:lvl9pPr marL="3886200" indent="-228600" algn="l" defTabSz="457200" rtl="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9pPr>
          </a:lstStyle>
          <a:p>
            <a:pPr eaLnBrk="1" hangingPunct="1"/>
            <a:r>
              <a:rPr lang="pt-BR" sz="2400" dirty="0" err="1">
                <a:solidFill>
                  <a:srgbClr val="AA272F"/>
                </a:solidFill>
              </a:rPr>
              <a:t>Noatum</a:t>
            </a:r>
            <a:r>
              <a:rPr lang="pt-BR" sz="2400" dirty="0">
                <a:solidFill>
                  <a:srgbClr val="AA272F"/>
                </a:solidFill>
              </a:rPr>
              <a:t>: </a:t>
            </a:r>
            <a:r>
              <a:rPr lang="pt-BR" sz="2400" dirty="0" err="1">
                <a:solidFill>
                  <a:srgbClr val="AA272F"/>
                </a:solidFill>
              </a:rPr>
              <a:t>Intermodalidad</a:t>
            </a:r>
            <a:r>
              <a:rPr lang="pt-BR" sz="2400" dirty="0">
                <a:solidFill>
                  <a:srgbClr val="AA272F"/>
                </a:solidFill>
              </a:rPr>
              <a:t> Marítimo-Terrestre</a:t>
            </a:r>
          </a:p>
          <a:p>
            <a:pPr eaLnBrk="1" hangingPunct="1"/>
            <a:r>
              <a:rPr lang="es-ES_tradnl" sz="2200" b="0" dirty="0" smtClean="0">
                <a:solidFill>
                  <a:srgbClr val="AA272F"/>
                </a:solidFill>
              </a:rPr>
              <a:t>N.C.T.V. Ampliación Muelle de Costa / Lay </a:t>
            </a:r>
            <a:r>
              <a:rPr lang="es-ES_tradnl" sz="2200" b="0" dirty="0" err="1" smtClean="0">
                <a:solidFill>
                  <a:srgbClr val="AA272F"/>
                </a:solidFill>
              </a:rPr>
              <a:t>out</a:t>
            </a:r>
            <a:endParaRPr lang="es-ES_tradnl" sz="2200" b="0" dirty="0">
              <a:solidFill>
                <a:srgbClr val="AA272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995922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53" presetClass="exit" presetSubtype="3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"/>
                                        <p:tgtEl>
                                          <p:spTgt spid="1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/>
                                        <p:tgtEl>
                                          <p:spTgt spid="1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6" dur="500"/>
                                        <p:tgtEl>
                                          <p:spTgt spid="1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1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7" grpId="0" build="p"/>
      <p:bldP spid="117" grpId="1" build="allAtOnce"/>
      <p:bldP spid="118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16 CuadroTexto"/>
          <p:cNvSpPr txBox="1"/>
          <p:nvPr/>
        </p:nvSpPr>
        <p:spPr>
          <a:xfrm>
            <a:off x="214283" y="1567969"/>
            <a:ext cx="4778264" cy="2292935"/>
          </a:xfrm>
          <a:prstGeom prst="rect">
            <a:avLst/>
          </a:prstGeom>
          <a:noFill/>
          <a:ln w="19050"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pPr algn="ctr"/>
            <a:endParaRPr lang="en-US" sz="1400" b="1" u="sng" dirty="0">
              <a:latin typeface="Arial" charset="0"/>
            </a:endParaRPr>
          </a:p>
          <a:p>
            <a:pPr algn="just"/>
            <a:endParaRPr lang="en-US" sz="1400" b="1" u="sng" dirty="0" smtClean="0">
              <a:solidFill>
                <a:srgbClr val="C00000"/>
              </a:solidFill>
              <a:latin typeface="Arial" charset="0"/>
            </a:endParaRPr>
          </a:p>
          <a:p>
            <a:pPr algn="just"/>
            <a:endParaRPr lang="en-US" sz="1400" b="1" u="sng" dirty="0">
              <a:solidFill>
                <a:srgbClr val="C00000"/>
              </a:solidFill>
              <a:latin typeface="Arial" charset="0"/>
            </a:endParaRPr>
          </a:p>
          <a:p>
            <a:pPr algn="just"/>
            <a:r>
              <a:rPr lang="en-US" dirty="0" err="1">
                <a:solidFill>
                  <a:schemeClr val="accent1"/>
                </a:solidFill>
                <a:latin typeface="Arial" pitchFamily="34" charset="0"/>
                <a:ea typeface="ＭＳ Ｐゴシック" pitchFamily="34" charset="-128"/>
              </a:rPr>
              <a:t>Accionistas</a:t>
            </a:r>
            <a:r>
              <a:rPr lang="en-US" dirty="0">
                <a:solidFill>
                  <a:schemeClr val="accent1"/>
                </a:solidFill>
                <a:latin typeface="Arial" pitchFamily="34" charset="0"/>
                <a:ea typeface="ＭＳ Ｐゴシック" pitchFamily="34" charset="-128"/>
              </a:rPr>
              <a:t>: </a:t>
            </a:r>
          </a:p>
          <a:p>
            <a:pPr algn="just">
              <a:spcBef>
                <a:spcPts val="600"/>
              </a:spcBef>
              <a:buFont typeface="Arial" pitchFamily="34" charset="0"/>
              <a:buChar char="•"/>
            </a:pPr>
            <a:r>
              <a:rPr lang="en-US" sz="1600" b="1" dirty="0" smtClean="0">
                <a:latin typeface="Arial" charset="0"/>
              </a:rPr>
              <a:t> O.P. </a:t>
            </a:r>
            <a:r>
              <a:rPr lang="en-US" sz="1600" b="1" dirty="0" err="1" smtClean="0">
                <a:latin typeface="Arial" charset="0"/>
              </a:rPr>
              <a:t>Puertos</a:t>
            </a:r>
            <a:r>
              <a:rPr lang="en-US" sz="1600" b="1" dirty="0" smtClean="0">
                <a:latin typeface="Arial" charset="0"/>
              </a:rPr>
              <a:t> del Estado</a:t>
            </a:r>
            <a:r>
              <a:rPr lang="en-US" sz="1100" dirty="0" smtClean="0">
                <a:latin typeface="Arial" charset="0"/>
              </a:rPr>
              <a:t>: </a:t>
            </a:r>
            <a:r>
              <a:rPr lang="en-US" sz="1400" b="1" dirty="0" smtClean="0">
                <a:latin typeface="Arial" charset="0"/>
              </a:rPr>
              <a:t>51%</a:t>
            </a:r>
          </a:p>
          <a:p>
            <a:pPr algn="just">
              <a:buFont typeface="Arial" pitchFamily="34" charset="0"/>
              <a:buChar char="•"/>
            </a:pPr>
            <a:r>
              <a:rPr lang="en-US" sz="1400" b="1" dirty="0" smtClean="0">
                <a:latin typeface="Arial" charset="0"/>
              </a:rPr>
              <a:t>  </a:t>
            </a:r>
            <a:r>
              <a:rPr lang="en-US" sz="1600" b="1" dirty="0">
                <a:latin typeface="Arial" charset="0"/>
              </a:rPr>
              <a:t>C.A. </a:t>
            </a:r>
            <a:r>
              <a:rPr lang="en-US" sz="1600" b="1" dirty="0" smtClean="0">
                <a:latin typeface="Arial" charset="0"/>
              </a:rPr>
              <a:t>Madrid</a:t>
            </a:r>
            <a:r>
              <a:rPr lang="en-US" sz="1100" dirty="0" smtClean="0">
                <a:latin typeface="Arial" pitchFamily="34" charset="0"/>
                <a:cs typeface="Arial" pitchFamily="34" charset="0"/>
              </a:rPr>
              <a:t>: </a:t>
            </a:r>
            <a:r>
              <a:rPr lang="en-US" sz="1400" b="1" dirty="0" smtClean="0">
                <a:latin typeface="Arial" charset="0"/>
              </a:rPr>
              <a:t>25%</a:t>
            </a:r>
          </a:p>
          <a:p>
            <a:pPr algn="just">
              <a:buFont typeface="Arial" pitchFamily="34" charset="0"/>
              <a:buChar char="•"/>
            </a:pPr>
            <a:r>
              <a:rPr lang="en-GB" sz="1600" b="1" dirty="0" smtClean="0">
                <a:latin typeface="Arial" pitchFamily="34" charset="0"/>
                <a:cs typeface="Arial" pitchFamily="34" charset="0"/>
              </a:rPr>
              <a:t> S.E.P.E.S.</a:t>
            </a:r>
            <a:r>
              <a:rPr lang="en-GB" sz="1600" dirty="0" smtClean="0">
                <a:latin typeface="Arial" pitchFamily="34" charset="0"/>
                <a:cs typeface="Arial" pitchFamily="34" charset="0"/>
              </a:rPr>
              <a:t>: </a:t>
            </a:r>
            <a:r>
              <a:rPr lang="en-GB" sz="1400" b="1" dirty="0" smtClean="0">
                <a:latin typeface="Arial" pitchFamily="34" charset="0"/>
                <a:cs typeface="Arial" pitchFamily="34" charset="0"/>
              </a:rPr>
              <a:t>13%</a:t>
            </a:r>
          </a:p>
          <a:p>
            <a:pPr algn="just">
              <a:buFont typeface="Arial" pitchFamily="34" charset="0"/>
              <a:buChar char="•"/>
            </a:pPr>
            <a:r>
              <a:rPr lang="en-GB" sz="14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GB" sz="1600" b="1" dirty="0" err="1" smtClean="0">
                <a:latin typeface="Arial" pitchFamily="34" charset="0"/>
                <a:cs typeface="Arial" pitchFamily="34" charset="0"/>
              </a:rPr>
              <a:t>Ayuntamiento</a:t>
            </a:r>
            <a:r>
              <a:rPr lang="en-GB" sz="1600" b="1" dirty="0" smtClean="0">
                <a:latin typeface="Arial" pitchFamily="34" charset="0"/>
                <a:cs typeface="Arial" pitchFamily="34" charset="0"/>
              </a:rPr>
              <a:t> de </a:t>
            </a:r>
            <a:r>
              <a:rPr lang="en-GB" sz="1600" b="1" dirty="0" err="1" smtClean="0">
                <a:latin typeface="Arial" pitchFamily="34" charset="0"/>
                <a:cs typeface="Arial" pitchFamily="34" charset="0"/>
              </a:rPr>
              <a:t>Coslada</a:t>
            </a:r>
            <a:r>
              <a:rPr lang="en-GB" sz="1100" b="1" dirty="0" smtClean="0">
                <a:latin typeface="Arial" pitchFamily="34" charset="0"/>
                <a:cs typeface="Arial" pitchFamily="34" charset="0"/>
              </a:rPr>
              <a:t>: </a:t>
            </a:r>
            <a:r>
              <a:rPr lang="en-GB" sz="1400" b="1" dirty="0" smtClean="0">
                <a:latin typeface="Arial" pitchFamily="34" charset="0"/>
                <a:cs typeface="Arial" pitchFamily="34" charset="0"/>
              </a:rPr>
              <a:t>11%</a:t>
            </a:r>
          </a:p>
          <a:p>
            <a:pPr algn="just"/>
            <a:endParaRPr lang="en-GB" sz="1400" b="1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0" name="19 CuadroTexto"/>
          <p:cNvSpPr txBox="1"/>
          <p:nvPr/>
        </p:nvSpPr>
        <p:spPr>
          <a:xfrm>
            <a:off x="179512" y="4437112"/>
            <a:ext cx="4821675" cy="1831271"/>
          </a:xfrm>
          <a:prstGeom prst="rect">
            <a:avLst/>
          </a:prstGeom>
          <a:noFill/>
          <a:ln w="19050"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endParaRPr lang="en-US" sz="1400" b="1" u="sng" dirty="0" smtClean="0">
              <a:solidFill>
                <a:srgbClr val="C00000"/>
              </a:solidFill>
              <a:latin typeface="Arial" charset="0"/>
            </a:endParaRPr>
          </a:p>
          <a:p>
            <a:endParaRPr lang="en-US" sz="1400" b="1" u="sng" dirty="0" smtClean="0">
              <a:solidFill>
                <a:srgbClr val="C00000"/>
              </a:solidFill>
              <a:latin typeface="Arial" charset="0"/>
            </a:endParaRPr>
          </a:p>
          <a:p>
            <a:pPr algn="just"/>
            <a:r>
              <a:rPr lang="en-US" dirty="0" err="1">
                <a:solidFill>
                  <a:schemeClr val="accent1"/>
                </a:solidFill>
                <a:latin typeface="Arial" pitchFamily="34" charset="0"/>
                <a:ea typeface="ＭＳ Ｐゴシック" pitchFamily="34" charset="-128"/>
              </a:rPr>
              <a:t>Accionistas</a:t>
            </a:r>
            <a:r>
              <a:rPr lang="en-US" dirty="0">
                <a:solidFill>
                  <a:schemeClr val="accent1"/>
                </a:solidFill>
                <a:latin typeface="Arial" pitchFamily="34" charset="0"/>
                <a:ea typeface="ＭＳ Ｐゴシック" pitchFamily="34" charset="-128"/>
              </a:rPr>
              <a:t>: </a:t>
            </a:r>
            <a:endParaRPr lang="en-US" sz="1600" b="1" dirty="0" smtClean="0">
              <a:latin typeface="Arial" charset="0"/>
            </a:endParaRPr>
          </a:p>
          <a:p>
            <a:pPr>
              <a:spcBef>
                <a:spcPts val="600"/>
              </a:spcBef>
              <a:buFont typeface="Arial" pitchFamily="34" charset="0"/>
              <a:buChar char="•"/>
            </a:pPr>
            <a:r>
              <a:rPr lang="en-US" sz="1600" b="1" dirty="0" smtClean="0">
                <a:latin typeface="Arial" charset="0"/>
              </a:rPr>
              <a:t>NOATUM PORTS HOLDING, S.L.U</a:t>
            </a:r>
            <a:r>
              <a:rPr lang="en-US" sz="1400" dirty="0" smtClean="0">
                <a:latin typeface="Arial" charset="0"/>
              </a:rPr>
              <a:t>:</a:t>
            </a:r>
            <a:r>
              <a:rPr lang="en-US" sz="1400" b="1" dirty="0" smtClean="0">
                <a:latin typeface="Arial" charset="0"/>
              </a:rPr>
              <a:t> 50%</a:t>
            </a:r>
          </a:p>
          <a:p>
            <a:pPr>
              <a:buFont typeface="Arial" pitchFamily="34" charset="0"/>
              <a:buChar char="•"/>
            </a:pPr>
            <a:endParaRPr lang="en-US" sz="1600" b="1" dirty="0" smtClean="0">
              <a:latin typeface="Arial" charset="0"/>
            </a:endParaRPr>
          </a:p>
          <a:p>
            <a:pPr>
              <a:buFont typeface="Arial" pitchFamily="34" charset="0"/>
              <a:buChar char="•"/>
            </a:pPr>
            <a:r>
              <a:rPr lang="en-US" sz="1600" b="1" dirty="0" smtClean="0">
                <a:latin typeface="Arial" charset="0"/>
              </a:rPr>
              <a:t>RENFE</a:t>
            </a:r>
            <a:r>
              <a:rPr lang="en-US" sz="1400" dirty="0" smtClean="0">
                <a:latin typeface="Arial" charset="0"/>
              </a:rPr>
              <a:t>:</a:t>
            </a:r>
            <a:r>
              <a:rPr lang="en-US" sz="1400" b="1" dirty="0" smtClean="0">
                <a:latin typeface="Arial" charset="0"/>
              </a:rPr>
              <a:t> 50%</a:t>
            </a:r>
          </a:p>
          <a:p>
            <a:pPr>
              <a:buFont typeface="Arial" pitchFamily="34" charset="0"/>
              <a:buChar char="•"/>
            </a:pPr>
            <a:endParaRPr lang="en-US" sz="1400" b="1" dirty="0" smtClean="0">
              <a:latin typeface="Arial" charset="0"/>
            </a:endParaRPr>
          </a:p>
        </p:txBody>
      </p:sp>
      <p:pic>
        <p:nvPicPr>
          <p:cNvPr id="23" name="Picture 3" descr="C:\Documents and Settings\cromero\Mis documentos\logo conterail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831915" y="4539753"/>
            <a:ext cx="1067855" cy="511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8" name="27 CuadroTexto"/>
          <p:cNvSpPr txBox="1"/>
          <p:nvPr/>
        </p:nvSpPr>
        <p:spPr>
          <a:xfrm>
            <a:off x="5820646" y="1628800"/>
            <a:ext cx="3215850" cy="4693593"/>
          </a:xfrm>
          <a:prstGeom prst="rect">
            <a:avLst/>
          </a:prstGeom>
          <a:noFill/>
          <a:ln w="19050"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en-GB" sz="1300" dirty="0" smtClean="0">
                <a:latin typeface="Arial" pitchFamily="34" charset="0"/>
                <a:cs typeface="Arial" pitchFamily="34" charset="0"/>
              </a:rPr>
              <a:t> Conte-rail </a:t>
            </a:r>
            <a:r>
              <a:rPr lang="en-GB" sz="1300" dirty="0" err="1" smtClean="0">
                <a:latin typeface="Arial" pitchFamily="34" charset="0"/>
                <a:cs typeface="Arial" pitchFamily="34" charset="0"/>
              </a:rPr>
              <a:t>es</a:t>
            </a:r>
            <a:r>
              <a:rPr lang="en-GB" sz="13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GB" sz="1300" dirty="0" err="1" smtClean="0">
                <a:latin typeface="Arial" pitchFamily="34" charset="0"/>
                <a:cs typeface="Arial" pitchFamily="34" charset="0"/>
              </a:rPr>
              <a:t>adjudicatario</a:t>
            </a:r>
            <a:r>
              <a:rPr lang="en-GB" sz="1300" dirty="0" smtClean="0">
                <a:latin typeface="Arial" pitchFamily="34" charset="0"/>
                <a:cs typeface="Arial" pitchFamily="34" charset="0"/>
              </a:rPr>
              <a:t> de primer </a:t>
            </a:r>
            <a:r>
              <a:rPr lang="en-GB" sz="1300" b="1" dirty="0" err="1" smtClean="0">
                <a:latin typeface="Arial" pitchFamily="34" charset="0"/>
                <a:cs typeface="Arial" pitchFamily="34" charset="0"/>
              </a:rPr>
              <a:t>Contrato</a:t>
            </a:r>
            <a:r>
              <a:rPr lang="en-GB" sz="1300" b="1" dirty="0" smtClean="0">
                <a:latin typeface="Arial" pitchFamily="34" charset="0"/>
                <a:cs typeface="Arial" pitchFamily="34" charset="0"/>
              </a:rPr>
              <a:t> de </a:t>
            </a:r>
            <a:r>
              <a:rPr lang="en-GB" sz="1300" b="1" dirty="0" err="1" smtClean="0">
                <a:latin typeface="Arial" pitchFamily="34" charset="0"/>
                <a:cs typeface="Arial" pitchFamily="34" charset="0"/>
              </a:rPr>
              <a:t>explotación</a:t>
            </a:r>
            <a:r>
              <a:rPr lang="en-GB" sz="13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GB" sz="1300" b="1" dirty="0" err="1" smtClean="0">
                <a:latin typeface="Arial" pitchFamily="34" charset="0"/>
                <a:cs typeface="Arial" pitchFamily="34" charset="0"/>
              </a:rPr>
              <a:t>desde</a:t>
            </a:r>
            <a:r>
              <a:rPr lang="en-GB" sz="1300" b="1" dirty="0" smtClean="0">
                <a:latin typeface="Arial" pitchFamily="34" charset="0"/>
                <a:cs typeface="Arial" pitchFamily="34" charset="0"/>
              </a:rPr>
              <a:t> el </a:t>
            </a:r>
            <a:r>
              <a:rPr lang="en-GB" sz="1300" b="1" dirty="0" err="1" smtClean="0">
                <a:latin typeface="Arial" pitchFamily="34" charset="0"/>
                <a:cs typeface="Arial" pitchFamily="34" charset="0"/>
              </a:rPr>
              <a:t>año</a:t>
            </a:r>
            <a:r>
              <a:rPr lang="en-GB" sz="1300" b="1" dirty="0" smtClean="0">
                <a:latin typeface="Arial" pitchFamily="34" charset="0"/>
                <a:cs typeface="Arial" pitchFamily="34" charset="0"/>
              </a:rPr>
              <a:t> 2.000</a:t>
            </a:r>
            <a:r>
              <a:rPr lang="en-GB" sz="1300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en-GB" sz="1300" dirty="0" err="1" smtClean="0">
                <a:latin typeface="Arial" pitchFamily="34" charset="0"/>
                <a:cs typeface="Arial" pitchFamily="34" charset="0"/>
              </a:rPr>
              <a:t>por</a:t>
            </a:r>
            <a:r>
              <a:rPr lang="en-GB" sz="1300" dirty="0" smtClean="0">
                <a:latin typeface="Arial" pitchFamily="34" charset="0"/>
                <a:cs typeface="Arial" pitchFamily="34" charset="0"/>
              </a:rPr>
              <a:t> un </a:t>
            </a:r>
            <a:r>
              <a:rPr lang="en-GB" sz="1300" dirty="0" err="1" smtClean="0">
                <a:latin typeface="Arial" pitchFamily="34" charset="0"/>
                <a:cs typeface="Arial" pitchFamily="34" charset="0"/>
              </a:rPr>
              <a:t>período</a:t>
            </a:r>
            <a:r>
              <a:rPr lang="en-GB" sz="1300" dirty="0" smtClean="0">
                <a:latin typeface="Arial" pitchFamily="34" charset="0"/>
                <a:cs typeface="Arial" pitchFamily="34" charset="0"/>
              </a:rPr>
              <a:t> de </a:t>
            </a:r>
            <a:r>
              <a:rPr lang="en-GB" sz="1300" dirty="0" err="1" smtClean="0">
                <a:latin typeface="Arial" pitchFamily="34" charset="0"/>
                <a:cs typeface="Arial" pitchFamily="34" charset="0"/>
              </a:rPr>
              <a:t>explotación</a:t>
            </a:r>
            <a:r>
              <a:rPr lang="en-GB" sz="1300" dirty="0" smtClean="0">
                <a:latin typeface="Arial" pitchFamily="34" charset="0"/>
                <a:cs typeface="Arial" pitchFamily="34" charset="0"/>
              </a:rPr>
              <a:t> de 10+10 </a:t>
            </a:r>
            <a:r>
              <a:rPr lang="en-GB" sz="1300" dirty="0" err="1" smtClean="0">
                <a:latin typeface="Arial" pitchFamily="34" charset="0"/>
                <a:cs typeface="Arial" pitchFamily="34" charset="0"/>
              </a:rPr>
              <a:t>años</a:t>
            </a:r>
            <a:r>
              <a:rPr lang="en-GB" sz="13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endParaRPr lang="en-GB" sz="1300" dirty="0" smtClean="0">
              <a:latin typeface="Arial" pitchFamily="34" charset="0"/>
              <a:cs typeface="Arial" pitchFamily="34" charset="0"/>
            </a:endParaRPr>
          </a:p>
          <a:p>
            <a:pPr>
              <a:buFont typeface="Arial" pitchFamily="34" charset="0"/>
              <a:buChar char="•"/>
            </a:pPr>
            <a:r>
              <a:rPr lang="en-GB" sz="13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GB" sz="1300" dirty="0" err="1" smtClean="0">
                <a:latin typeface="Arial" pitchFamily="34" charset="0"/>
                <a:cs typeface="Arial" pitchFamily="34" charset="0"/>
              </a:rPr>
              <a:t>Renueva</a:t>
            </a:r>
            <a:r>
              <a:rPr lang="en-GB" sz="13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GB" sz="1300" dirty="0" err="1" smtClean="0">
                <a:latin typeface="Arial" pitchFamily="34" charset="0"/>
                <a:cs typeface="Arial" pitchFamily="34" charset="0"/>
              </a:rPr>
              <a:t>como</a:t>
            </a:r>
            <a:r>
              <a:rPr lang="en-GB" sz="13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GB" sz="1300" dirty="0" err="1" smtClean="0">
                <a:latin typeface="Arial" pitchFamily="34" charset="0"/>
                <a:cs typeface="Arial" pitchFamily="34" charset="0"/>
              </a:rPr>
              <a:t>adjudicatario</a:t>
            </a:r>
            <a:r>
              <a:rPr lang="en-GB" sz="13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GB" sz="1300" dirty="0" err="1" smtClean="0">
                <a:latin typeface="Arial" pitchFamily="34" charset="0"/>
                <a:cs typeface="Arial" pitchFamily="34" charset="0"/>
              </a:rPr>
              <a:t>en</a:t>
            </a:r>
            <a:r>
              <a:rPr lang="en-GB" sz="1300" dirty="0" smtClean="0">
                <a:latin typeface="Arial" pitchFamily="34" charset="0"/>
                <a:cs typeface="Arial" pitchFamily="34" charset="0"/>
              </a:rPr>
              <a:t> el </a:t>
            </a:r>
            <a:r>
              <a:rPr lang="en-GB" sz="1300" b="1" dirty="0" smtClean="0">
                <a:latin typeface="Arial" pitchFamily="34" charset="0"/>
                <a:cs typeface="Arial" pitchFamily="34" charset="0"/>
              </a:rPr>
              <a:t>Nuevo </a:t>
            </a:r>
            <a:r>
              <a:rPr lang="en-GB" sz="1300" b="1" dirty="0" err="1" smtClean="0">
                <a:latin typeface="Arial" pitchFamily="34" charset="0"/>
                <a:cs typeface="Arial" pitchFamily="34" charset="0"/>
              </a:rPr>
              <a:t>contrato</a:t>
            </a:r>
            <a:r>
              <a:rPr lang="en-GB" sz="1300" b="1" dirty="0" smtClean="0">
                <a:latin typeface="Arial" pitchFamily="34" charset="0"/>
                <a:cs typeface="Arial" pitchFamily="34" charset="0"/>
              </a:rPr>
              <a:t> de </a:t>
            </a:r>
            <a:r>
              <a:rPr lang="en-GB" sz="1300" b="1" dirty="0" err="1" smtClean="0">
                <a:latin typeface="Arial" pitchFamily="34" charset="0"/>
                <a:cs typeface="Arial" pitchFamily="34" charset="0"/>
              </a:rPr>
              <a:t>explotación</a:t>
            </a:r>
            <a:r>
              <a:rPr lang="en-GB" sz="13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GB" sz="1300" b="1" dirty="0" err="1" smtClean="0">
                <a:latin typeface="Arial" pitchFamily="34" charset="0"/>
                <a:cs typeface="Arial" pitchFamily="34" charset="0"/>
              </a:rPr>
              <a:t>en</a:t>
            </a:r>
            <a:r>
              <a:rPr lang="en-GB" sz="13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GB" sz="1300" b="1" dirty="0" err="1" smtClean="0">
                <a:latin typeface="Arial" pitchFamily="34" charset="0"/>
                <a:cs typeface="Arial" pitchFamily="34" charset="0"/>
              </a:rPr>
              <a:t>Junio</a:t>
            </a:r>
            <a:r>
              <a:rPr lang="en-GB" sz="1300" b="1" dirty="0" smtClean="0">
                <a:latin typeface="Arial" pitchFamily="34" charset="0"/>
                <a:cs typeface="Arial" pitchFamily="34" charset="0"/>
              </a:rPr>
              <a:t> de 2013 </a:t>
            </a:r>
            <a:r>
              <a:rPr lang="en-GB" sz="1300" b="1" dirty="0" err="1" smtClean="0">
                <a:latin typeface="Arial" pitchFamily="34" charset="0"/>
                <a:cs typeface="Arial" pitchFamily="34" charset="0"/>
              </a:rPr>
              <a:t>por</a:t>
            </a:r>
            <a:r>
              <a:rPr lang="en-GB" sz="1300" b="1" dirty="0" smtClean="0">
                <a:latin typeface="Arial" pitchFamily="34" charset="0"/>
                <a:cs typeface="Arial" pitchFamily="34" charset="0"/>
              </a:rPr>
              <a:t> 15 </a:t>
            </a:r>
            <a:r>
              <a:rPr lang="en-GB" sz="1300" b="1" dirty="0" err="1" smtClean="0">
                <a:latin typeface="Arial" pitchFamily="34" charset="0"/>
                <a:cs typeface="Arial" pitchFamily="34" charset="0"/>
              </a:rPr>
              <a:t>años</a:t>
            </a:r>
            <a:r>
              <a:rPr lang="en-GB" sz="1300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en-GB" sz="1300" dirty="0" err="1" smtClean="0">
                <a:latin typeface="Arial" pitchFamily="34" charset="0"/>
                <a:cs typeface="Arial" pitchFamily="34" charset="0"/>
              </a:rPr>
              <a:t>prorrogable</a:t>
            </a:r>
            <a:r>
              <a:rPr lang="en-GB" sz="1300" dirty="0" smtClean="0">
                <a:latin typeface="Arial" pitchFamily="34" charset="0"/>
                <a:cs typeface="Arial" pitchFamily="34" charset="0"/>
              </a:rPr>
              <a:t> hasta el 2046.</a:t>
            </a:r>
          </a:p>
          <a:p>
            <a:endParaRPr lang="en-GB" sz="1300" dirty="0" smtClean="0">
              <a:latin typeface="Arial" pitchFamily="34" charset="0"/>
              <a:cs typeface="Arial" pitchFamily="34" charset="0"/>
            </a:endParaRPr>
          </a:p>
          <a:p>
            <a:pPr>
              <a:buFont typeface="Arial" pitchFamily="34" charset="0"/>
              <a:buChar char="•"/>
            </a:pPr>
            <a:r>
              <a:rPr lang="en-GB" sz="13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GB" sz="1300" dirty="0" err="1" smtClean="0">
                <a:latin typeface="Arial" pitchFamily="34" charset="0"/>
                <a:cs typeface="Arial" pitchFamily="34" charset="0"/>
              </a:rPr>
              <a:t>Superficie</a:t>
            </a:r>
            <a:r>
              <a:rPr lang="en-GB" sz="1300" dirty="0" smtClean="0">
                <a:latin typeface="Arial" pitchFamily="34" charset="0"/>
                <a:cs typeface="Arial" pitchFamily="34" charset="0"/>
              </a:rPr>
              <a:t> de la terminal 11,5 Ha. </a:t>
            </a:r>
          </a:p>
          <a:p>
            <a:pPr>
              <a:buFont typeface="Arial" pitchFamily="34" charset="0"/>
              <a:buChar char="•"/>
            </a:pPr>
            <a:endParaRPr lang="en-GB" sz="1300" dirty="0" smtClean="0">
              <a:latin typeface="Arial" pitchFamily="34" charset="0"/>
              <a:cs typeface="Arial" pitchFamily="34" charset="0"/>
            </a:endParaRPr>
          </a:p>
          <a:p>
            <a:pPr>
              <a:buFont typeface="Arial" pitchFamily="34" charset="0"/>
              <a:buChar char="•"/>
            </a:pPr>
            <a:r>
              <a:rPr lang="en-GB" sz="13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GB" sz="1300" dirty="0" err="1" smtClean="0">
                <a:latin typeface="Arial" pitchFamily="34" charset="0"/>
                <a:cs typeface="Arial" pitchFamily="34" charset="0"/>
              </a:rPr>
              <a:t>Inversiones</a:t>
            </a:r>
            <a:r>
              <a:rPr lang="en-GB" sz="1300" dirty="0" smtClean="0">
                <a:latin typeface="Arial" pitchFamily="34" charset="0"/>
                <a:cs typeface="Arial" pitchFamily="34" charset="0"/>
              </a:rPr>
              <a:t>:</a:t>
            </a:r>
          </a:p>
          <a:p>
            <a:pPr marL="800100" lvl="1" indent="-342900"/>
            <a:r>
              <a:rPr lang="en-GB" sz="1300" dirty="0" smtClean="0">
                <a:latin typeface="Arial" pitchFamily="34" charset="0"/>
                <a:cs typeface="Arial" pitchFamily="34" charset="0"/>
              </a:rPr>
              <a:t>17 M€ </a:t>
            </a:r>
            <a:r>
              <a:rPr lang="en-GB" sz="1300" dirty="0" err="1" smtClean="0">
                <a:latin typeface="Arial" pitchFamily="34" charset="0"/>
                <a:cs typeface="Arial" pitchFamily="34" charset="0"/>
              </a:rPr>
              <a:t>Infraestructura</a:t>
            </a:r>
            <a:r>
              <a:rPr lang="en-GB" sz="1300" dirty="0" smtClean="0">
                <a:latin typeface="Arial" pitchFamily="34" charset="0"/>
                <a:cs typeface="Arial" pitchFamily="34" charset="0"/>
              </a:rPr>
              <a:t> (P.S.M.)</a:t>
            </a:r>
          </a:p>
          <a:p>
            <a:pPr marL="800100" lvl="1" indent="-342900"/>
            <a:r>
              <a:rPr lang="en-GB" sz="1300" dirty="0" smtClean="0">
                <a:latin typeface="Arial" pitchFamily="34" charset="0"/>
                <a:cs typeface="Arial" pitchFamily="34" charset="0"/>
              </a:rPr>
              <a:t>5,4 M€ </a:t>
            </a:r>
            <a:r>
              <a:rPr lang="en-GB" sz="1300" dirty="0" err="1" smtClean="0">
                <a:latin typeface="Arial" pitchFamily="34" charset="0"/>
                <a:cs typeface="Arial" pitchFamily="34" charset="0"/>
              </a:rPr>
              <a:t>Equipamiento</a:t>
            </a:r>
            <a:r>
              <a:rPr lang="en-GB" sz="1300" dirty="0" smtClean="0">
                <a:latin typeface="Arial" pitchFamily="34" charset="0"/>
                <a:cs typeface="Arial" pitchFamily="34" charset="0"/>
              </a:rPr>
              <a:t> +</a:t>
            </a:r>
            <a:r>
              <a:rPr lang="en-GB" sz="1300" dirty="0" err="1" smtClean="0">
                <a:latin typeface="Arial" pitchFamily="34" charset="0"/>
                <a:cs typeface="Arial" pitchFamily="34" charset="0"/>
              </a:rPr>
              <a:t>Infr</a:t>
            </a:r>
            <a:r>
              <a:rPr lang="en-GB" sz="1300" dirty="0" smtClean="0">
                <a:latin typeface="Arial" pitchFamily="34" charset="0"/>
                <a:cs typeface="Arial" pitchFamily="34" charset="0"/>
              </a:rPr>
              <a:t>. (CR)</a:t>
            </a:r>
          </a:p>
          <a:p>
            <a:endParaRPr lang="en-GB" sz="1300" dirty="0" smtClean="0">
              <a:latin typeface="Arial" pitchFamily="34" charset="0"/>
              <a:cs typeface="Arial" pitchFamily="34" charset="0"/>
            </a:endParaRPr>
          </a:p>
          <a:p>
            <a:pPr>
              <a:buFont typeface="Arial" pitchFamily="34" charset="0"/>
              <a:buChar char="•"/>
            </a:pPr>
            <a:r>
              <a:rPr lang="es-ES" sz="1300" dirty="0" smtClean="0">
                <a:latin typeface="Arial" pitchFamily="34" charset="0"/>
                <a:cs typeface="Arial" pitchFamily="34" charset="0"/>
              </a:rPr>
              <a:t> Se provee de todos los servicios ACA s/ Declaración de Red.</a:t>
            </a:r>
          </a:p>
          <a:p>
            <a:endParaRPr lang="es-ES" sz="1300" dirty="0" smtClean="0">
              <a:latin typeface="Arial" pitchFamily="34" charset="0"/>
              <a:cs typeface="Arial" pitchFamily="34" charset="0"/>
            </a:endParaRPr>
          </a:p>
          <a:p>
            <a:pPr>
              <a:buFont typeface="Arial" pitchFamily="34" charset="0"/>
              <a:buChar char="•"/>
            </a:pPr>
            <a:r>
              <a:rPr lang="es-ES" sz="1300" dirty="0" smtClean="0">
                <a:latin typeface="Arial" pitchFamily="34" charset="0"/>
                <a:cs typeface="Arial" pitchFamily="34" charset="0"/>
              </a:rPr>
              <a:t>Se provee de servicios a todas las empresas ferroviarias, operadores ferroviarios, líneas marítimas, agentes  de aduanas, </a:t>
            </a:r>
            <a:r>
              <a:rPr lang="es-ES" sz="1300" dirty="0" err="1" smtClean="0">
                <a:latin typeface="Arial" pitchFamily="34" charset="0"/>
                <a:cs typeface="Arial" pitchFamily="34" charset="0"/>
              </a:rPr>
              <a:t>transitarios</a:t>
            </a:r>
            <a:r>
              <a:rPr lang="es-ES" sz="1300" dirty="0" smtClean="0">
                <a:latin typeface="Arial" pitchFamily="34" charset="0"/>
                <a:cs typeface="Arial" pitchFamily="34" charset="0"/>
              </a:rPr>
              <a:t>, etc..</a:t>
            </a:r>
            <a:endParaRPr lang="en-GB" sz="13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1" name="30 Flecha derecha"/>
          <p:cNvSpPr/>
          <p:nvPr/>
        </p:nvSpPr>
        <p:spPr>
          <a:xfrm>
            <a:off x="5108544" y="2571560"/>
            <a:ext cx="604744" cy="285752"/>
          </a:xfrm>
          <a:prstGeom prst="rightArrow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Flecha derecha"/>
          <p:cNvSpPr/>
          <p:nvPr/>
        </p:nvSpPr>
        <p:spPr>
          <a:xfrm flipH="1">
            <a:off x="5108545" y="5051041"/>
            <a:ext cx="604743" cy="357190"/>
          </a:xfrm>
          <a:prstGeom prst="rightArrow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2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828200" y="1705352"/>
            <a:ext cx="1071570" cy="5964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6" name="15 CuadroTexto"/>
          <p:cNvSpPr txBox="1"/>
          <p:nvPr/>
        </p:nvSpPr>
        <p:spPr>
          <a:xfrm>
            <a:off x="214282" y="1193554"/>
            <a:ext cx="18573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>
                <a:solidFill>
                  <a:schemeClr val="accent1"/>
                </a:solidFill>
                <a:latin typeface="Arial" pitchFamily="34" charset="0"/>
                <a:ea typeface="ＭＳ Ｐゴシック" pitchFamily="34" charset="-128"/>
              </a:rPr>
              <a:t>Concedente:</a:t>
            </a:r>
          </a:p>
        </p:txBody>
      </p:sp>
      <p:sp>
        <p:nvSpPr>
          <p:cNvPr id="27" name="15 CuadroTexto"/>
          <p:cNvSpPr txBox="1"/>
          <p:nvPr/>
        </p:nvSpPr>
        <p:spPr>
          <a:xfrm>
            <a:off x="214282" y="4077072"/>
            <a:ext cx="327759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 smtClean="0">
                <a:solidFill>
                  <a:schemeClr val="accent1"/>
                </a:solidFill>
                <a:latin typeface="Arial" pitchFamily="34" charset="0"/>
                <a:ea typeface="ＭＳ Ｐゴシック" pitchFamily="34" charset="-128"/>
              </a:rPr>
              <a:t>Concesionario/explotador:</a:t>
            </a:r>
            <a:endParaRPr lang="es-ES" b="1" dirty="0">
              <a:solidFill>
                <a:schemeClr val="accent1"/>
              </a:solidFill>
              <a:latin typeface="Arial" pitchFamily="34" charset="0"/>
              <a:ea typeface="ＭＳ Ｐゴシック" pitchFamily="34" charset="-128"/>
            </a:endParaRPr>
          </a:p>
        </p:txBody>
      </p:sp>
      <p:pic>
        <p:nvPicPr>
          <p:cNvPr id="34" name="17 Imagen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79446" y="5085184"/>
            <a:ext cx="852594" cy="559152"/>
          </a:xfrm>
          <a:prstGeom prst="rect">
            <a:avLst/>
          </a:prstGeom>
        </p:spPr>
      </p:pic>
      <p:sp>
        <p:nvSpPr>
          <p:cNvPr id="33" name="15 CuadroTexto"/>
          <p:cNvSpPr txBox="1"/>
          <p:nvPr/>
        </p:nvSpPr>
        <p:spPr>
          <a:xfrm>
            <a:off x="5792046" y="1017602"/>
            <a:ext cx="307183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 smtClean="0">
                <a:solidFill>
                  <a:schemeClr val="accent1"/>
                </a:solidFill>
                <a:latin typeface="Arial" pitchFamily="34" charset="0"/>
                <a:ea typeface="ＭＳ Ｐゴシック" pitchFamily="34" charset="-128"/>
              </a:rPr>
              <a:t>Principales datos del contrato de explotación:</a:t>
            </a:r>
            <a:endParaRPr lang="es-ES" b="1" dirty="0">
              <a:solidFill>
                <a:schemeClr val="accent1"/>
              </a:solidFill>
              <a:latin typeface="Arial" pitchFamily="34" charset="0"/>
              <a:ea typeface="ＭＳ Ｐゴシック" pitchFamily="34" charset="-128"/>
            </a:endParaRPr>
          </a:p>
        </p:txBody>
      </p:sp>
      <p:pic>
        <p:nvPicPr>
          <p:cNvPr id="35" name="Picture 2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74058" y="5661248"/>
            <a:ext cx="855119" cy="562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Título 1"/>
          <p:cNvSpPr txBox="1">
            <a:spLocks/>
          </p:cNvSpPr>
          <p:nvPr/>
        </p:nvSpPr>
        <p:spPr bwMode="auto">
          <a:xfrm>
            <a:off x="369168" y="31740"/>
            <a:ext cx="8494712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l" defTabSz="457200" rtl="0" eaLnBrk="0" fontAlgn="base" hangingPunct="0">
              <a:spcBef>
                <a:spcPct val="0"/>
              </a:spcBef>
              <a:spcAft>
                <a:spcPct val="0"/>
              </a:spcAft>
              <a:defRPr sz="2800" b="1" kern="12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  <a:cs typeface="+mj-cs"/>
              </a:defRPr>
            </a:lvl1pPr>
            <a:lvl2pPr marL="742950" indent="-285750" algn="l" defTabSz="457200" rtl="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2pPr>
            <a:lvl3pPr marL="1143000" indent="-228600" algn="l" defTabSz="457200" rtl="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3pPr>
            <a:lvl4pPr marL="1600200" indent="-228600" algn="l" defTabSz="457200" rtl="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4pPr>
            <a:lvl5pPr marL="2057400" indent="-228600" algn="l" defTabSz="457200" rtl="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5pPr>
            <a:lvl6pPr marL="2514600" indent="-228600" algn="l" defTabSz="457200" rtl="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6pPr>
            <a:lvl7pPr marL="2971800" indent="-228600" algn="l" defTabSz="457200" rtl="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7pPr>
            <a:lvl8pPr marL="3429000" indent="-228600" algn="l" defTabSz="457200" rtl="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8pPr>
            <a:lvl9pPr marL="3886200" indent="-228600" algn="l" defTabSz="457200" rtl="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9pPr>
          </a:lstStyle>
          <a:p>
            <a:pPr eaLnBrk="1" hangingPunct="1"/>
            <a:r>
              <a:rPr lang="pt-BR" sz="2400" dirty="0" err="1">
                <a:solidFill>
                  <a:srgbClr val="AA272F"/>
                </a:solidFill>
              </a:rPr>
              <a:t>Noatum</a:t>
            </a:r>
            <a:r>
              <a:rPr lang="pt-BR" sz="2400" dirty="0">
                <a:solidFill>
                  <a:srgbClr val="AA272F"/>
                </a:solidFill>
              </a:rPr>
              <a:t>: </a:t>
            </a:r>
            <a:r>
              <a:rPr lang="pt-BR" sz="2400" dirty="0" err="1">
                <a:solidFill>
                  <a:srgbClr val="AA272F"/>
                </a:solidFill>
              </a:rPr>
              <a:t>Intermodalidad</a:t>
            </a:r>
            <a:r>
              <a:rPr lang="pt-BR" sz="2400" dirty="0">
                <a:solidFill>
                  <a:srgbClr val="AA272F"/>
                </a:solidFill>
              </a:rPr>
              <a:t> Marítimo-Terrestre</a:t>
            </a:r>
          </a:p>
          <a:p>
            <a:pPr eaLnBrk="1" hangingPunct="1"/>
            <a:r>
              <a:rPr lang="es-ES_tradnl" sz="2200" b="0" dirty="0" smtClean="0">
                <a:solidFill>
                  <a:srgbClr val="AA272F"/>
                </a:solidFill>
              </a:rPr>
              <a:t>P.S. de </a:t>
            </a:r>
            <a:r>
              <a:rPr lang="es-ES_tradnl" sz="2200" b="0" dirty="0" err="1" smtClean="0">
                <a:solidFill>
                  <a:srgbClr val="AA272F"/>
                </a:solidFill>
              </a:rPr>
              <a:t>Coslada</a:t>
            </a:r>
            <a:r>
              <a:rPr lang="es-ES_tradnl" sz="2200" b="0" dirty="0" smtClean="0">
                <a:solidFill>
                  <a:srgbClr val="AA272F"/>
                </a:solidFill>
              </a:rPr>
              <a:t>/</a:t>
            </a:r>
            <a:r>
              <a:rPr lang="es-ES_tradnl" sz="2200" b="0" dirty="0" err="1" smtClean="0">
                <a:solidFill>
                  <a:srgbClr val="AA272F"/>
                </a:solidFill>
              </a:rPr>
              <a:t>Conte</a:t>
            </a:r>
            <a:r>
              <a:rPr lang="es-ES_tradnl" sz="2200" b="0" dirty="0" smtClean="0">
                <a:solidFill>
                  <a:srgbClr val="AA272F"/>
                </a:solidFill>
              </a:rPr>
              <a:t>-rail. Datos principales del P.P.P.</a:t>
            </a:r>
            <a:endParaRPr lang="es-ES_tradnl" sz="2200" b="0" dirty="0">
              <a:solidFill>
                <a:srgbClr val="AA272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019184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492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1938" y="1412776"/>
            <a:ext cx="8747998" cy="44644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3252118"/>
            <a:ext cx="648072" cy="3929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2 Flecha abajo"/>
          <p:cNvSpPr/>
          <p:nvPr/>
        </p:nvSpPr>
        <p:spPr>
          <a:xfrm rot="4152417">
            <a:off x="6695119" y="1567694"/>
            <a:ext cx="407000" cy="2640685"/>
          </a:xfrm>
          <a:prstGeom prst="down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39CAADA-7B71-4D55-A86D-B3CAED7F7762}" type="slidenum">
              <a:rPr lang="es-ES" smtClean="0"/>
              <a:pPr>
                <a:defRPr/>
              </a:pPr>
              <a:t>11</a:t>
            </a:fld>
            <a:endParaRPr lang="es-ES"/>
          </a:p>
        </p:txBody>
      </p:sp>
      <p:sp>
        <p:nvSpPr>
          <p:cNvPr id="14" name="TextBox 63"/>
          <p:cNvSpPr txBox="1"/>
          <p:nvPr/>
        </p:nvSpPr>
        <p:spPr>
          <a:xfrm>
            <a:off x="214924" y="5715"/>
            <a:ext cx="8550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ES" sz="2400" b="1" dirty="0" err="1">
                <a:solidFill>
                  <a:schemeClr val="accent1"/>
                </a:solidFill>
                <a:latin typeface="Arial" pitchFamily="34" charset="0"/>
                <a:ea typeface="ＭＳ Ｐゴシック" pitchFamily="34" charset="-128"/>
              </a:rPr>
              <a:t>Noatum</a:t>
            </a:r>
            <a:r>
              <a:rPr lang="es-ES" sz="2400" b="1" dirty="0">
                <a:solidFill>
                  <a:schemeClr val="accent1"/>
                </a:solidFill>
                <a:latin typeface="Arial" pitchFamily="34" charset="0"/>
                <a:ea typeface="ＭＳ Ｐゴシック" pitchFamily="34" charset="-128"/>
              </a:rPr>
              <a:t>: </a:t>
            </a:r>
            <a:r>
              <a:rPr lang="es-ES" sz="2400" b="1" dirty="0" err="1">
                <a:solidFill>
                  <a:schemeClr val="accent1"/>
                </a:solidFill>
                <a:latin typeface="Arial" pitchFamily="34" charset="0"/>
                <a:ea typeface="ＭＳ Ｐゴシック" pitchFamily="34" charset="-128"/>
              </a:rPr>
              <a:t>Intermodalidad</a:t>
            </a:r>
            <a:r>
              <a:rPr lang="es-ES" sz="2400" b="1" dirty="0">
                <a:solidFill>
                  <a:schemeClr val="accent1"/>
                </a:solidFill>
                <a:latin typeface="Arial" pitchFamily="34" charset="0"/>
                <a:ea typeface="ＭＳ Ｐゴシック" pitchFamily="34" charset="-128"/>
              </a:rPr>
              <a:t> Marítimo-Terrestre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ES" sz="2400" dirty="0" err="1">
                <a:solidFill>
                  <a:schemeClr val="accent1"/>
                </a:solidFill>
                <a:latin typeface="Arial" pitchFamily="34" charset="0"/>
                <a:ea typeface="ＭＳ Ｐゴシック" pitchFamily="34" charset="-128"/>
              </a:rPr>
              <a:t>Conte</a:t>
            </a:r>
            <a:r>
              <a:rPr lang="es-ES" sz="2400" dirty="0">
                <a:solidFill>
                  <a:schemeClr val="accent1"/>
                </a:solidFill>
                <a:latin typeface="Arial" pitchFamily="34" charset="0"/>
                <a:ea typeface="ＭＳ Ｐゴシック" pitchFamily="34" charset="-128"/>
              </a:rPr>
              <a:t>-rail /P.S. de </a:t>
            </a:r>
            <a:r>
              <a:rPr lang="es-ES" sz="2400" dirty="0" err="1">
                <a:solidFill>
                  <a:schemeClr val="accent1"/>
                </a:solidFill>
                <a:latin typeface="Arial" pitchFamily="34" charset="0"/>
                <a:ea typeface="ＭＳ Ｐゴシック" pitchFamily="34" charset="-128"/>
              </a:rPr>
              <a:t>Coslada</a:t>
            </a:r>
            <a:r>
              <a:rPr lang="es-ES" sz="2400" dirty="0">
                <a:solidFill>
                  <a:schemeClr val="accent1"/>
                </a:solidFill>
                <a:latin typeface="Arial" pitchFamily="34" charset="0"/>
                <a:ea typeface="ＭＳ Ｐゴシック" pitchFamily="34" charset="-128"/>
              </a:rPr>
              <a:t> </a:t>
            </a:r>
            <a:r>
              <a:rPr lang="es-ES" sz="2400" dirty="0" smtClean="0">
                <a:solidFill>
                  <a:schemeClr val="accent1"/>
                </a:solidFill>
                <a:latin typeface="Arial" pitchFamily="34" charset="0"/>
                <a:ea typeface="ＭＳ Ｐゴシック" pitchFamily="34" charset="-128"/>
              </a:rPr>
              <a:t>ubicación geoestratégica</a:t>
            </a:r>
          </a:p>
        </p:txBody>
      </p:sp>
    </p:spTree>
    <p:extLst>
      <p:ext uri="{BB962C8B-B14F-4D97-AF65-F5344CB8AC3E}">
        <p14:creationId xmlns:p14="http://schemas.microsoft.com/office/powerpoint/2010/main" val="27600358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48" name="Picture 8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92210" y="2852936"/>
            <a:ext cx="7145880" cy="3392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0" name="9 Rectángulo"/>
          <p:cNvSpPr/>
          <p:nvPr/>
        </p:nvSpPr>
        <p:spPr>
          <a:xfrm>
            <a:off x="0" y="1052736"/>
            <a:ext cx="9144000" cy="22408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>
              <a:spcBef>
                <a:spcPct val="50000"/>
              </a:spcBef>
              <a:buFontTx/>
              <a:buChar char="•"/>
            </a:pPr>
            <a:r>
              <a:rPr lang="es-ES" sz="1300" dirty="0" smtClean="0">
                <a:latin typeface="Arial" pitchFamily="34" charset="0"/>
                <a:cs typeface="Arial" pitchFamily="34" charset="0"/>
              </a:rPr>
              <a:t>Superficie Total: </a:t>
            </a:r>
            <a:r>
              <a:rPr lang="es-ES" sz="1300" b="1" dirty="0" smtClean="0">
                <a:latin typeface="Arial" pitchFamily="34" charset="0"/>
                <a:cs typeface="Arial" pitchFamily="34" charset="0"/>
              </a:rPr>
              <a:t>115.000 m</a:t>
            </a:r>
            <a:r>
              <a:rPr lang="es-ES" sz="1300" b="1" baseline="30000" dirty="0" smtClean="0">
                <a:latin typeface="Arial" pitchFamily="34" charset="0"/>
                <a:cs typeface="Arial" pitchFamily="34" charset="0"/>
              </a:rPr>
              <a:t>2 </a:t>
            </a:r>
            <a:r>
              <a:rPr lang="es-ES" sz="1300" dirty="0" smtClean="0">
                <a:latin typeface="Arial" pitchFamily="34" charset="0"/>
                <a:cs typeface="Arial" pitchFamily="34" charset="0"/>
              </a:rPr>
              <a:t>(106,000 m</a:t>
            </a:r>
            <a:r>
              <a:rPr lang="es-ES" sz="1300" baseline="30000" dirty="0" smtClean="0">
                <a:latin typeface="Arial" pitchFamily="34" charset="0"/>
                <a:cs typeface="Arial" pitchFamily="34" charset="0"/>
              </a:rPr>
              <a:t>2</a:t>
            </a:r>
            <a:r>
              <a:rPr lang="es-ES" sz="1300" dirty="0" smtClean="0">
                <a:latin typeface="Arial" pitchFamily="34" charset="0"/>
                <a:cs typeface="Arial" pitchFamily="34" charset="0"/>
              </a:rPr>
              <a:t> plataforma hormigón).</a:t>
            </a:r>
          </a:p>
          <a:p>
            <a:pPr lvl="1">
              <a:spcBef>
                <a:spcPct val="50000"/>
              </a:spcBef>
              <a:buFontTx/>
              <a:buChar char="•"/>
            </a:pPr>
            <a:r>
              <a:rPr lang="es-ES" sz="1300" b="1" dirty="0" smtClean="0">
                <a:latin typeface="Arial" pitchFamily="34" charset="0"/>
                <a:cs typeface="Arial" pitchFamily="34" charset="0"/>
              </a:rPr>
              <a:t>Más de 2.800 m de vía férrea</a:t>
            </a:r>
          </a:p>
          <a:p>
            <a:pPr marL="1200150" lvl="2" indent="-285750">
              <a:spcBef>
                <a:spcPct val="50000"/>
              </a:spcBef>
              <a:buFont typeface="Wingdings" panose="05000000000000000000" pitchFamily="2" charset="2"/>
              <a:buChar char="ü"/>
            </a:pPr>
            <a:r>
              <a:rPr lang="es-ES" sz="1300" dirty="0" smtClean="0">
                <a:latin typeface="Arial" pitchFamily="34" charset="0"/>
                <a:cs typeface="Arial" pitchFamily="34" charset="0"/>
              </a:rPr>
              <a:t> 2 x 475 m. Vías de Recepción/expedición de trenes. Permite la operación de trenes de 750m. </a:t>
            </a:r>
          </a:p>
          <a:p>
            <a:pPr marL="1200150" lvl="2" indent="-285750">
              <a:spcBef>
                <a:spcPct val="50000"/>
              </a:spcBef>
              <a:buFont typeface="Wingdings" panose="05000000000000000000" pitchFamily="2" charset="2"/>
              <a:buChar char="ü"/>
            </a:pPr>
            <a:r>
              <a:rPr lang="es-ES" sz="1300" dirty="0" smtClean="0">
                <a:latin typeface="Arial" pitchFamily="34" charset="0"/>
                <a:cs typeface="Arial" pitchFamily="34" charset="0"/>
              </a:rPr>
              <a:t>1 x 420 m. Vías “mango” para maniobras.</a:t>
            </a:r>
          </a:p>
          <a:p>
            <a:pPr marL="1200150" lvl="2" indent="-285750">
              <a:spcBef>
                <a:spcPct val="50000"/>
              </a:spcBef>
              <a:buFont typeface="Wingdings" panose="05000000000000000000" pitchFamily="2" charset="2"/>
              <a:buChar char="ü"/>
            </a:pPr>
            <a:r>
              <a:rPr lang="es-ES" sz="1300" dirty="0" smtClean="0">
                <a:latin typeface="Arial" pitchFamily="34" charset="0"/>
                <a:cs typeface="Arial" pitchFamily="34" charset="0"/>
              </a:rPr>
              <a:t> 4 x 483 m. Vías de Carga/Descarga bajo pórtico.</a:t>
            </a:r>
          </a:p>
          <a:p>
            <a:pPr marL="533400" lvl="1" indent="-76200">
              <a:spcBef>
                <a:spcPct val="50000"/>
              </a:spcBef>
              <a:buFont typeface="Arial" panose="020B0604020202020204" pitchFamily="34" charset="0"/>
              <a:buChar char="•"/>
            </a:pPr>
            <a:r>
              <a:rPr lang="es-ES" sz="1300" b="1" dirty="0" smtClean="0">
                <a:latin typeface="Arial" pitchFamily="34" charset="0"/>
                <a:cs typeface="Arial" pitchFamily="34" charset="0"/>
              </a:rPr>
              <a:t>Almacén/Instalaciones para servicios para aduaneros: 750 m</a:t>
            </a:r>
            <a:r>
              <a:rPr lang="es-ES" sz="1300" b="1" baseline="30000" dirty="0" smtClean="0">
                <a:latin typeface="Arial" pitchFamily="34" charset="0"/>
                <a:cs typeface="Arial" pitchFamily="34" charset="0"/>
              </a:rPr>
              <a:t>2</a:t>
            </a:r>
            <a:endParaRPr lang="es-ES" sz="1300" b="1" dirty="0" smtClean="0">
              <a:latin typeface="Arial" pitchFamily="34" charset="0"/>
              <a:cs typeface="Arial" pitchFamily="34" charset="0"/>
            </a:endParaRPr>
          </a:p>
          <a:p>
            <a:pPr>
              <a:lnSpc>
                <a:spcPct val="60000"/>
              </a:lnSpc>
              <a:spcBef>
                <a:spcPct val="50000"/>
              </a:spcBef>
            </a:pPr>
            <a:endParaRPr lang="es-ES" sz="1300" dirty="0" smtClean="0">
              <a:latin typeface="Arial" pitchFamily="34" charset="0"/>
              <a:cs typeface="Arial" pitchFamily="34" charset="0"/>
            </a:endParaRPr>
          </a:p>
          <a:p>
            <a:pPr>
              <a:lnSpc>
                <a:spcPct val="60000"/>
              </a:lnSpc>
              <a:spcBef>
                <a:spcPct val="50000"/>
              </a:spcBef>
            </a:pPr>
            <a:endParaRPr lang="es-ES" sz="1300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39CAADA-7B71-4D55-A86D-B3CAED7F7762}" type="slidenum">
              <a:rPr lang="es-ES" smtClean="0"/>
              <a:pPr>
                <a:defRPr/>
              </a:pPr>
              <a:t>12</a:t>
            </a:fld>
            <a:endParaRPr lang="es-ES"/>
          </a:p>
        </p:txBody>
      </p:sp>
      <p:sp>
        <p:nvSpPr>
          <p:cNvPr id="13" name="TextBox 63"/>
          <p:cNvSpPr txBox="1"/>
          <p:nvPr/>
        </p:nvSpPr>
        <p:spPr>
          <a:xfrm>
            <a:off x="261938" y="0"/>
            <a:ext cx="85500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ES" sz="2200" b="1" dirty="0" err="1">
                <a:solidFill>
                  <a:schemeClr val="accent1"/>
                </a:solidFill>
                <a:latin typeface="Arial" pitchFamily="34" charset="0"/>
                <a:ea typeface="ＭＳ Ｐゴシック" pitchFamily="34" charset="-128"/>
              </a:rPr>
              <a:t>Noatum</a:t>
            </a:r>
            <a:r>
              <a:rPr lang="es-ES" sz="2200" b="1" dirty="0">
                <a:solidFill>
                  <a:schemeClr val="accent1"/>
                </a:solidFill>
                <a:latin typeface="Arial" pitchFamily="34" charset="0"/>
                <a:ea typeface="ＭＳ Ｐゴシック" pitchFamily="34" charset="-128"/>
              </a:rPr>
              <a:t>: </a:t>
            </a:r>
            <a:r>
              <a:rPr lang="es-ES" sz="2200" b="1" dirty="0" err="1">
                <a:solidFill>
                  <a:schemeClr val="accent1"/>
                </a:solidFill>
                <a:latin typeface="Arial" pitchFamily="34" charset="0"/>
                <a:ea typeface="ＭＳ Ｐゴシック" pitchFamily="34" charset="-128"/>
              </a:rPr>
              <a:t>Intermodalidad</a:t>
            </a:r>
            <a:r>
              <a:rPr lang="es-ES" sz="2200" b="1" dirty="0">
                <a:solidFill>
                  <a:schemeClr val="accent1"/>
                </a:solidFill>
                <a:latin typeface="Arial" pitchFamily="34" charset="0"/>
                <a:ea typeface="ＭＳ Ｐゴシック" pitchFamily="34" charset="-128"/>
              </a:rPr>
              <a:t> Marítimo-Terrestre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ES" sz="2200" dirty="0" err="1">
                <a:solidFill>
                  <a:schemeClr val="accent1"/>
                </a:solidFill>
                <a:latin typeface="Arial" pitchFamily="34" charset="0"/>
                <a:ea typeface="ＭＳ Ｐゴシック" pitchFamily="34" charset="-128"/>
              </a:rPr>
              <a:t>Conte</a:t>
            </a:r>
            <a:r>
              <a:rPr lang="es-ES" sz="2200" dirty="0">
                <a:solidFill>
                  <a:schemeClr val="accent1"/>
                </a:solidFill>
                <a:latin typeface="Arial" pitchFamily="34" charset="0"/>
                <a:ea typeface="ＭＳ Ｐゴシック" pitchFamily="34" charset="-128"/>
              </a:rPr>
              <a:t>-rail /P.S. de </a:t>
            </a:r>
            <a:r>
              <a:rPr lang="es-ES" sz="2200" dirty="0" err="1" smtClean="0">
                <a:solidFill>
                  <a:schemeClr val="accent1"/>
                </a:solidFill>
                <a:latin typeface="Arial" pitchFamily="34" charset="0"/>
                <a:ea typeface="ＭＳ Ｐゴシック" pitchFamily="34" charset="-128"/>
              </a:rPr>
              <a:t>Coslada</a:t>
            </a:r>
            <a:r>
              <a:rPr lang="es-ES" sz="2200" dirty="0" smtClean="0">
                <a:solidFill>
                  <a:schemeClr val="accent1"/>
                </a:solidFill>
                <a:latin typeface="Arial" pitchFamily="34" charset="0"/>
                <a:ea typeface="ＭＳ Ｐゴシック" pitchFamily="34" charset="-128"/>
              </a:rPr>
              <a:t>. Infraestructura</a:t>
            </a:r>
          </a:p>
        </p:txBody>
      </p:sp>
    </p:spTree>
    <p:extLst>
      <p:ext uri="{BB962C8B-B14F-4D97-AF65-F5344CB8AC3E}">
        <p14:creationId xmlns:p14="http://schemas.microsoft.com/office/powerpoint/2010/main" val="2589301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Imagen 1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08815" y="4518677"/>
            <a:ext cx="2844908" cy="1766344"/>
          </a:xfrm>
          <a:prstGeom prst="rect">
            <a:avLst/>
          </a:prstGeom>
        </p:spPr>
      </p:pic>
      <p:sp>
        <p:nvSpPr>
          <p:cNvPr id="10" name="9 Rectángulo"/>
          <p:cNvSpPr/>
          <p:nvPr/>
        </p:nvSpPr>
        <p:spPr>
          <a:xfrm>
            <a:off x="62631" y="1064871"/>
            <a:ext cx="8904465" cy="12249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76238" lvl="1" indent="-285750">
              <a:spcBef>
                <a:spcPct val="50000"/>
              </a:spcBef>
              <a:buFont typeface="Arial" panose="020B0604020202020204" pitchFamily="34" charset="0"/>
              <a:buChar char="•"/>
              <a:tabLst>
                <a:tab pos="625475" algn="l"/>
              </a:tabLst>
            </a:pPr>
            <a:r>
              <a:rPr lang="es-ES" sz="1400" dirty="0" smtClean="0"/>
              <a:t>Capacidad </a:t>
            </a:r>
            <a:r>
              <a:rPr lang="es-ES" sz="1400" dirty="0"/>
              <a:t>para </a:t>
            </a:r>
            <a:r>
              <a:rPr lang="es-ES" sz="1400" b="1" dirty="0"/>
              <a:t>contenedores cargados: </a:t>
            </a:r>
            <a:r>
              <a:rPr lang="es-ES" sz="1400" dirty="0"/>
              <a:t>3.200 </a:t>
            </a:r>
            <a:r>
              <a:rPr lang="es-ES" sz="1400" dirty="0" err="1" smtClean="0"/>
              <a:t>TEU´s</a:t>
            </a:r>
            <a:endParaRPr lang="es-ES" sz="1400" dirty="0" smtClean="0"/>
          </a:p>
          <a:p>
            <a:pPr marL="376238" lvl="1" indent="-285750">
              <a:spcBef>
                <a:spcPct val="50000"/>
              </a:spcBef>
              <a:buFont typeface="Arial" panose="020B0604020202020204" pitchFamily="34" charset="0"/>
              <a:buChar char="•"/>
              <a:tabLst>
                <a:tab pos="625475" algn="l"/>
              </a:tabLst>
            </a:pPr>
            <a:r>
              <a:rPr lang="es-ES" sz="1400" dirty="0" smtClean="0"/>
              <a:t>Capacidad </a:t>
            </a:r>
            <a:r>
              <a:rPr lang="es-ES" sz="1400" dirty="0" err="1"/>
              <a:t>depot</a:t>
            </a:r>
            <a:r>
              <a:rPr lang="es-ES" sz="1400" dirty="0"/>
              <a:t> de </a:t>
            </a:r>
            <a:r>
              <a:rPr lang="es-ES" sz="1400" b="1" dirty="0"/>
              <a:t>contenedores vacíos: </a:t>
            </a:r>
            <a:r>
              <a:rPr lang="es-ES" sz="1400" dirty="0"/>
              <a:t>43.000 m2 </a:t>
            </a:r>
            <a:r>
              <a:rPr lang="es-ES" sz="1400" dirty="0">
                <a:sym typeface="Wingdings" panose="05000000000000000000" pitchFamily="2" charset="2"/>
              </a:rPr>
              <a:t>4</a:t>
            </a:r>
            <a:r>
              <a:rPr lang="es-ES" sz="1400" dirty="0"/>
              <a:t>.800 TEU/5 </a:t>
            </a:r>
            <a:r>
              <a:rPr lang="es-ES" sz="1400" dirty="0" smtClean="0"/>
              <a:t>alturas.</a:t>
            </a:r>
          </a:p>
          <a:p>
            <a:pPr marL="376238" lvl="1" indent="-285750">
              <a:spcBef>
                <a:spcPct val="50000"/>
              </a:spcBef>
              <a:buFont typeface="Arial" panose="020B0604020202020204" pitchFamily="34" charset="0"/>
              <a:buChar char="•"/>
              <a:tabLst>
                <a:tab pos="625475" algn="l"/>
              </a:tabLst>
            </a:pPr>
            <a:r>
              <a:rPr lang="es-ES" sz="1400" b="1" dirty="0" smtClean="0"/>
              <a:t>Máxima </a:t>
            </a:r>
            <a:r>
              <a:rPr lang="es-ES" sz="1400" b="1" dirty="0"/>
              <a:t>capacidad teórica </a:t>
            </a:r>
            <a:r>
              <a:rPr lang="es-ES" sz="1400" b="1" dirty="0" smtClean="0"/>
              <a:t>de </a:t>
            </a:r>
            <a:r>
              <a:rPr lang="es-ES" sz="1400" b="1" dirty="0"/>
              <a:t>la terminal: </a:t>
            </a:r>
            <a:r>
              <a:rPr lang="es-ES" sz="1400" dirty="0"/>
              <a:t>190.000 </a:t>
            </a:r>
            <a:r>
              <a:rPr lang="es-ES" sz="1400" dirty="0" err="1" smtClean="0"/>
              <a:t>TEUs</a:t>
            </a:r>
            <a:r>
              <a:rPr lang="es-ES" sz="1400" dirty="0" smtClean="0"/>
              <a:t>/Año</a:t>
            </a:r>
            <a:r>
              <a:rPr lang="es-ES" sz="1400" dirty="0" smtClean="0">
                <a:sym typeface="Wingdings" panose="05000000000000000000" pitchFamily="2" charset="2"/>
              </a:rPr>
              <a:t> </a:t>
            </a:r>
            <a:r>
              <a:rPr lang="es-ES" sz="1400" dirty="0" smtClean="0"/>
              <a:t>3.700 </a:t>
            </a:r>
            <a:r>
              <a:rPr lang="es-ES" sz="1400" dirty="0"/>
              <a:t>Trenes/Año - 450 Camiones / Día</a:t>
            </a:r>
          </a:p>
          <a:p>
            <a:pPr>
              <a:lnSpc>
                <a:spcPct val="60000"/>
              </a:lnSpc>
              <a:spcBef>
                <a:spcPct val="50000"/>
              </a:spcBef>
            </a:pPr>
            <a:endParaRPr lang="es-ES" sz="1600" dirty="0"/>
          </a:p>
        </p:txBody>
      </p:sp>
      <p:pic>
        <p:nvPicPr>
          <p:cNvPr id="12" name="11 Imagen" descr="Plano 2008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7277" y="4072072"/>
            <a:ext cx="4684706" cy="1635643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214924" y="5710615"/>
            <a:ext cx="468052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Plano de la terminal. Patio de operaciones y zonas de actividad </a:t>
            </a:r>
            <a:endParaRPr lang="es-ES" sz="1100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1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39CAADA-7B71-4D55-A86D-B3CAED7F7762}" type="slidenum">
              <a:rPr lang="es-ES" smtClean="0"/>
              <a:pPr>
                <a:defRPr/>
              </a:pPr>
              <a:t>13</a:t>
            </a:fld>
            <a:endParaRPr lang="es-ES"/>
          </a:p>
        </p:txBody>
      </p:sp>
      <p:sp>
        <p:nvSpPr>
          <p:cNvPr id="15" name="TextBox 63"/>
          <p:cNvSpPr txBox="1"/>
          <p:nvPr/>
        </p:nvSpPr>
        <p:spPr>
          <a:xfrm>
            <a:off x="214924" y="5715"/>
            <a:ext cx="85500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ES" sz="2200" b="1" dirty="0" err="1">
                <a:solidFill>
                  <a:schemeClr val="accent1"/>
                </a:solidFill>
                <a:latin typeface="Arial" pitchFamily="34" charset="0"/>
                <a:ea typeface="ＭＳ Ｐゴシック" pitchFamily="34" charset="-128"/>
              </a:rPr>
              <a:t>Noatum</a:t>
            </a:r>
            <a:r>
              <a:rPr lang="es-ES" sz="2200" b="1" dirty="0">
                <a:solidFill>
                  <a:schemeClr val="accent1"/>
                </a:solidFill>
                <a:latin typeface="Arial" pitchFamily="34" charset="0"/>
                <a:ea typeface="ＭＳ Ｐゴシック" pitchFamily="34" charset="-128"/>
              </a:rPr>
              <a:t>: </a:t>
            </a:r>
            <a:r>
              <a:rPr lang="es-ES" sz="2200" b="1" dirty="0" err="1">
                <a:solidFill>
                  <a:schemeClr val="accent1"/>
                </a:solidFill>
                <a:latin typeface="Arial" pitchFamily="34" charset="0"/>
                <a:ea typeface="ＭＳ Ｐゴシック" pitchFamily="34" charset="-128"/>
              </a:rPr>
              <a:t>Intermodalidad</a:t>
            </a:r>
            <a:r>
              <a:rPr lang="es-ES" sz="2200" b="1" dirty="0">
                <a:solidFill>
                  <a:schemeClr val="accent1"/>
                </a:solidFill>
                <a:latin typeface="Arial" pitchFamily="34" charset="0"/>
                <a:ea typeface="ＭＳ Ｐゴシック" pitchFamily="34" charset="-128"/>
              </a:rPr>
              <a:t> Marítimo-Terrestre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ES" sz="2200" dirty="0" err="1">
                <a:solidFill>
                  <a:schemeClr val="accent1"/>
                </a:solidFill>
                <a:latin typeface="Arial" pitchFamily="34" charset="0"/>
                <a:ea typeface="ＭＳ Ｐゴシック" pitchFamily="34" charset="-128"/>
              </a:rPr>
              <a:t>Conte</a:t>
            </a:r>
            <a:r>
              <a:rPr lang="es-ES" sz="2200" dirty="0">
                <a:solidFill>
                  <a:schemeClr val="accent1"/>
                </a:solidFill>
                <a:latin typeface="Arial" pitchFamily="34" charset="0"/>
                <a:ea typeface="ＭＳ Ｐゴシック" pitchFamily="34" charset="-128"/>
              </a:rPr>
              <a:t>-rail /P.S. de </a:t>
            </a:r>
            <a:r>
              <a:rPr lang="es-ES" sz="2200" dirty="0" err="1" smtClean="0">
                <a:solidFill>
                  <a:schemeClr val="accent1"/>
                </a:solidFill>
                <a:latin typeface="Arial" pitchFamily="34" charset="0"/>
                <a:ea typeface="ＭＳ Ｐゴシック" pitchFamily="34" charset="-128"/>
              </a:rPr>
              <a:t>Coslada</a:t>
            </a:r>
            <a:r>
              <a:rPr lang="es-ES" sz="2200" dirty="0">
                <a:solidFill>
                  <a:schemeClr val="accent1"/>
                </a:solidFill>
                <a:latin typeface="Arial" pitchFamily="34" charset="0"/>
                <a:ea typeface="ＭＳ Ｐゴシック" pitchFamily="34" charset="-128"/>
              </a:rPr>
              <a:t> </a:t>
            </a:r>
            <a:r>
              <a:rPr lang="es-ES" sz="2200" dirty="0" smtClean="0">
                <a:solidFill>
                  <a:schemeClr val="accent1"/>
                </a:solidFill>
                <a:latin typeface="Arial" pitchFamily="34" charset="0"/>
                <a:ea typeface="ＭＳ Ｐゴシック" pitchFamily="34" charset="-128"/>
              </a:rPr>
              <a:t>Datos Operacionales / Capacidad</a:t>
            </a: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00135" y="2132855"/>
            <a:ext cx="3835147" cy="1689055"/>
          </a:xfrm>
          <a:prstGeom prst="rect">
            <a:avLst/>
          </a:prstGeom>
        </p:spPr>
      </p:pic>
      <p:sp>
        <p:nvSpPr>
          <p:cNvPr id="16" name="2 CuadroTexto"/>
          <p:cNvSpPr txBox="1"/>
          <p:nvPr/>
        </p:nvSpPr>
        <p:spPr>
          <a:xfrm>
            <a:off x="-172612" y="3769623"/>
            <a:ext cx="468052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Plano /sección del patio de operaciones ferroviarias</a:t>
            </a:r>
            <a:endParaRPr lang="es-ES" sz="1100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17" name="22 Tabla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47142771"/>
              </p:ext>
            </p:extLst>
          </p:nvPr>
        </p:nvGraphicFramePr>
        <p:xfrm>
          <a:off x="4895444" y="2060848"/>
          <a:ext cx="4071651" cy="245782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67907"/>
                <a:gridCol w="992498"/>
                <a:gridCol w="1275464"/>
                <a:gridCol w="1235782"/>
              </a:tblGrid>
              <a:tr h="546549">
                <a:tc>
                  <a:txBody>
                    <a:bodyPr/>
                    <a:lstStyle/>
                    <a:p>
                      <a:endParaRPr lang="es-ES" sz="900" dirty="0"/>
                    </a:p>
                  </a:txBody>
                  <a:tcPr marL="91452" marR="91452" marT="45731" marB="45731">
                    <a:solidFill>
                      <a:srgbClr val="C00000">
                        <a:alpha val="56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900" dirty="0" smtClean="0">
                          <a:solidFill>
                            <a:schemeClr val="tx1"/>
                          </a:solidFill>
                        </a:rPr>
                        <a:t>TRAINS</a:t>
                      </a:r>
                      <a:r>
                        <a:rPr lang="es-ES" sz="900" baseline="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s-ES" sz="900" dirty="0" smtClean="0">
                          <a:solidFill>
                            <a:schemeClr val="tx1"/>
                          </a:solidFill>
                        </a:rPr>
                        <a:t>(</a:t>
                      </a:r>
                      <a:r>
                        <a:rPr lang="es-ES" sz="900" dirty="0" err="1" smtClean="0">
                          <a:solidFill>
                            <a:schemeClr val="tx1"/>
                          </a:solidFill>
                        </a:rPr>
                        <a:t>In&amp;Out</a:t>
                      </a:r>
                      <a:r>
                        <a:rPr lang="es-ES" sz="90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s-ES" sz="900" dirty="0" err="1" smtClean="0">
                          <a:solidFill>
                            <a:schemeClr val="tx1"/>
                          </a:solidFill>
                        </a:rPr>
                        <a:t>Coslada</a:t>
                      </a:r>
                      <a:r>
                        <a:rPr lang="es-ES" sz="900" dirty="0" smtClean="0">
                          <a:solidFill>
                            <a:schemeClr val="tx1"/>
                          </a:solidFill>
                        </a:rPr>
                        <a:t>) </a:t>
                      </a:r>
                      <a:endParaRPr lang="es-ES" sz="900" dirty="0">
                        <a:solidFill>
                          <a:schemeClr val="tx1"/>
                        </a:solidFill>
                      </a:endParaRPr>
                    </a:p>
                  </a:txBody>
                  <a:tcPr marL="91452" marR="91452" marT="45731" marB="45731">
                    <a:solidFill>
                      <a:srgbClr val="C00000">
                        <a:alpha val="56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900" dirty="0" smtClean="0">
                          <a:solidFill>
                            <a:schemeClr val="tx1"/>
                          </a:solidFill>
                        </a:rPr>
                        <a:t>U.T.I.-</a:t>
                      </a:r>
                      <a:r>
                        <a:rPr lang="es-ES" sz="900" dirty="0" err="1" smtClean="0">
                          <a:solidFill>
                            <a:schemeClr val="tx1"/>
                          </a:solidFill>
                        </a:rPr>
                        <a:t>Containers</a:t>
                      </a:r>
                      <a:r>
                        <a:rPr lang="es-ES" sz="900" baseline="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s-ES" sz="900" dirty="0" smtClean="0">
                          <a:solidFill>
                            <a:schemeClr val="tx1"/>
                          </a:solidFill>
                        </a:rPr>
                        <a:t>(</a:t>
                      </a:r>
                      <a:r>
                        <a:rPr lang="es-ES" sz="900" dirty="0" err="1" smtClean="0">
                          <a:solidFill>
                            <a:schemeClr val="tx1"/>
                          </a:solidFill>
                        </a:rPr>
                        <a:t>In&amp;Out</a:t>
                      </a:r>
                      <a:r>
                        <a:rPr lang="es-ES" sz="90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s-ES" sz="900" dirty="0" err="1" smtClean="0">
                          <a:solidFill>
                            <a:schemeClr val="tx1"/>
                          </a:solidFill>
                        </a:rPr>
                        <a:t>Coslada</a:t>
                      </a:r>
                      <a:r>
                        <a:rPr lang="es-ES" sz="900" dirty="0" smtClean="0">
                          <a:solidFill>
                            <a:schemeClr val="tx1"/>
                          </a:solidFill>
                        </a:rPr>
                        <a:t>) </a:t>
                      </a:r>
                    </a:p>
                    <a:p>
                      <a:pPr algn="ctr"/>
                      <a:endParaRPr lang="es-ES" sz="900" dirty="0">
                        <a:solidFill>
                          <a:schemeClr val="tx1"/>
                        </a:solidFill>
                      </a:endParaRPr>
                    </a:p>
                  </a:txBody>
                  <a:tcPr marL="91452" marR="91452" marT="45731" marB="45731">
                    <a:solidFill>
                      <a:srgbClr val="C00000">
                        <a:alpha val="56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900" dirty="0" smtClean="0">
                          <a:solidFill>
                            <a:schemeClr val="tx1"/>
                          </a:solidFill>
                        </a:rPr>
                        <a:t>T.E.U.</a:t>
                      </a:r>
                      <a:r>
                        <a:rPr lang="es-ES" sz="900" baseline="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s-ES" sz="900" dirty="0" smtClean="0">
                          <a:solidFill>
                            <a:schemeClr val="tx1"/>
                          </a:solidFill>
                        </a:rPr>
                        <a:t>(</a:t>
                      </a:r>
                      <a:r>
                        <a:rPr lang="es-ES" sz="900" dirty="0" err="1" smtClean="0">
                          <a:solidFill>
                            <a:schemeClr val="tx1"/>
                          </a:solidFill>
                        </a:rPr>
                        <a:t>In&amp;Out</a:t>
                      </a:r>
                      <a:r>
                        <a:rPr lang="es-ES" sz="90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s-ES" sz="900" dirty="0" err="1" smtClean="0">
                          <a:solidFill>
                            <a:schemeClr val="tx1"/>
                          </a:solidFill>
                        </a:rPr>
                        <a:t>Coslada</a:t>
                      </a:r>
                      <a:r>
                        <a:rPr lang="es-ES" sz="900" dirty="0" smtClean="0">
                          <a:solidFill>
                            <a:schemeClr val="tx1"/>
                          </a:solidFill>
                        </a:rPr>
                        <a:t>) </a:t>
                      </a:r>
                    </a:p>
                    <a:p>
                      <a:pPr algn="ctr"/>
                      <a:endParaRPr lang="es-ES" sz="900" dirty="0">
                        <a:solidFill>
                          <a:schemeClr val="tx1"/>
                        </a:solidFill>
                      </a:endParaRPr>
                    </a:p>
                  </a:txBody>
                  <a:tcPr marL="91452" marR="91452" marT="45731" marB="45731">
                    <a:solidFill>
                      <a:srgbClr val="C00000">
                        <a:alpha val="56000"/>
                      </a:srgbClr>
                    </a:solidFill>
                  </a:tcPr>
                </a:tc>
              </a:tr>
              <a:tr h="273040">
                <a:tc>
                  <a:txBody>
                    <a:bodyPr/>
                    <a:lstStyle/>
                    <a:p>
                      <a:pPr algn="ctr"/>
                      <a:r>
                        <a:rPr lang="es-ES" sz="1000" b="1" dirty="0" smtClean="0"/>
                        <a:t>2009</a:t>
                      </a:r>
                      <a:endParaRPr lang="es-ES" sz="1000" b="1" dirty="0"/>
                    </a:p>
                  </a:txBody>
                  <a:tcPr marL="91452" marR="91452" marT="45731" marB="45731">
                    <a:solidFill>
                      <a:srgbClr val="C00000">
                        <a:alpha val="56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1000" b="1" dirty="0" smtClean="0"/>
                        <a:t>1,161</a:t>
                      </a:r>
                      <a:endParaRPr lang="es-ES" sz="1000" b="1" dirty="0"/>
                    </a:p>
                  </a:txBody>
                  <a:tcPr marL="91452" marR="91452" marT="45731" marB="45731">
                    <a:solidFill>
                      <a:srgbClr val="C00000">
                        <a:alpha val="56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1000" b="1" dirty="0" smtClean="0"/>
                        <a:t>26,867</a:t>
                      </a:r>
                      <a:endParaRPr lang="es-ES" sz="1000" b="1" dirty="0"/>
                    </a:p>
                  </a:txBody>
                  <a:tcPr marL="91452" marR="91452" marT="45731" marB="45731">
                    <a:solidFill>
                      <a:srgbClr val="C00000">
                        <a:alpha val="56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1000" b="1" dirty="0" smtClean="0"/>
                        <a:t>45,969</a:t>
                      </a:r>
                      <a:endParaRPr lang="es-ES" sz="1000" b="1" dirty="0"/>
                    </a:p>
                  </a:txBody>
                  <a:tcPr marL="91452" marR="91452" marT="45731" marB="45731">
                    <a:solidFill>
                      <a:srgbClr val="C00000">
                        <a:alpha val="56000"/>
                      </a:srgbClr>
                    </a:solidFill>
                  </a:tcPr>
                </a:tc>
              </a:tr>
              <a:tr h="273040">
                <a:tc>
                  <a:txBody>
                    <a:bodyPr/>
                    <a:lstStyle/>
                    <a:p>
                      <a:pPr algn="ctr"/>
                      <a:r>
                        <a:rPr lang="es-ES" sz="1000" b="1" dirty="0" smtClean="0"/>
                        <a:t>2010</a:t>
                      </a:r>
                      <a:endParaRPr lang="es-ES" sz="1000" b="1" dirty="0"/>
                    </a:p>
                  </a:txBody>
                  <a:tcPr marL="91452" marR="91452" marT="45731" marB="45731">
                    <a:solidFill>
                      <a:srgbClr val="C00000">
                        <a:alpha val="56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1000" b="1" dirty="0" smtClean="0"/>
                        <a:t>1,774</a:t>
                      </a:r>
                      <a:endParaRPr lang="es-ES" sz="1000" b="1" dirty="0"/>
                    </a:p>
                  </a:txBody>
                  <a:tcPr marL="91452" marR="91452" marT="45731" marB="45731">
                    <a:solidFill>
                      <a:srgbClr val="C00000">
                        <a:alpha val="56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1000" b="1" dirty="0" smtClean="0"/>
                        <a:t>41,318</a:t>
                      </a:r>
                      <a:endParaRPr lang="es-ES" sz="1000" b="1" dirty="0"/>
                    </a:p>
                  </a:txBody>
                  <a:tcPr marL="91452" marR="91452" marT="45731" marB="45731">
                    <a:solidFill>
                      <a:srgbClr val="C00000">
                        <a:alpha val="56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1000" b="1" dirty="0" smtClean="0"/>
                        <a:t>68,175</a:t>
                      </a:r>
                      <a:endParaRPr lang="es-ES" sz="1000" b="1" dirty="0"/>
                    </a:p>
                  </a:txBody>
                  <a:tcPr marL="91452" marR="91452" marT="45731" marB="45731">
                    <a:solidFill>
                      <a:srgbClr val="C00000">
                        <a:alpha val="56000"/>
                      </a:srgbClr>
                    </a:solidFill>
                  </a:tcPr>
                </a:tc>
              </a:tr>
              <a:tr h="273040">
                <a:tc>
                  <a:txBody>
                    <a:bodyPr/>
                    <a:lstStyle/>
                    <a:p>
                      <a:pPr algn="ctr"/>
                      <a:r>
                        <a:rPr lang="es-ES" sz="1000" b="1" dirty="0" smtClean="0">
                          <a:solidFill>
                            <a:schemeClr val="tx1"/>
                          </a:solidFill>
                        </a:rPr>
                        <a:t>2011</a:t>
                      </a:r>
                      <a:r>
                        <a:rPr lang="es-ES" sz="1000" b="1" dirty="0" smtClean="0">
                          <a:solidFill>
                            <a:srgbClr val="FFFF00"/>
                          </a:solidFill>
                        </a:rPr>
                        <a:t> </a:t>
                      </a:r>
                      <a:endParaRPr lang="es-ES" sz="1000" b="1" dirty="0">
                        <a:solidFill>
                          <a:srgbClr val="FFFF00"/>
                        </a:solidFill>
                      </a:endParaRPr>
                    </a:p>
                  </a:txBody>
                  <a:tcPr marL="91452" marR="91452" marT="45731" marB="45731">
                    <a:solidFill>
                      <a:srgbClr val="C00000">
                        <a:alpha val="56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1000" b="1" dirty="0" smtClean="0">
                          <a:solidFill>
                            <a:schemeClr val="tx1"/>
                          </a:solidFill>
                        </a:rPr>
                        <a:t>1,875</a:t>
                      </a:r>
                      <a:endParaRPr lang="es-ES" sz="1000" b="1" dirty="0">
                        <a:solidFill>
                          <a:schemeClr val="tx1"/>
                        </a:solidFill>
                      </a:endParaRPr>
                    </a:p>
                  </a:txBody>
                  <a:tcPr marL="91452" marR="91452" marT="45731" marB="45731">
                    <a:solidFill>
                      <a:srgbClr val="C00000">
                        <a:alpha val="56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1000" b="1" dirty="0" smtClean="0">
                          <a:solidFill>
                            <a:schemeClr val="tx1"/>
                          </a:solidFill>
                        </a:rPr>
                        <a:t>58,142</a:t>
                      </a:r>
                      <a:endParaRPr lang="es-ES" sz="1000" b="1" dirty="0">
                        <a:solidFill>
                          <a:schemeClr val="tx1"/>
                        </a:solidFill>
                      </a:endParaRPr>
                    </a:p>
                  </a:txBody>
                  <a:tcPr marL="91452" marR="91452" marT="45731" marB="45731">
                    <a:solidFill>
                      <a:srgbClr val="C00000">
                        <a:alpha val="56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1000" b="1" dirty="0" smtClean="0">
                          <a:solidFill>
                            <a:schemeClr val="tx1"/>
                          </a:solidFill>
                        </a:rPr>
                        <a:t>102,330</a:t>
                      </a:r>
                      <a:endParaRPr lang="es-ES" sz="1000" b="1" dirty="0">
                        <a:solidFill>
                          <a:schemeClr val="tx1"/>
                        </a:solidFill>
                      </a:endParaRPr>
                    </a:p>
                  </a:txBody>
                  <a:tcPr marL="91452" marR="91452" marT="45731" marB="45731">
                    <a:solidFill>
                      <a:srgbClr val="C00000">
                        <a:alpha val="56000"/>
                      </a:srgbClr>
                    </a:solidFill>
                  </a:tcPr>
                </a:tc>
              </a:tr>
              <a:tr h="273040">
                <a:tc>
                  <a:txBody>
                    <a:bodyPr/>
                    <a:lstStyle/>
                    <a:p>
                      <a:pPr algn="ctr"/>
                      <a:r>
                        <a:rPr lang="es-ES" sz="10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2012</a:t>
                      </a:r>
                      <a:endParaRPr lang="es-ES" sz="1000" b="1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1452" marR="91452" marT="45731" marB="45731">
                    <a:solidFill>
                      <a:srgbClr val="C00000">
                        <a:alpha val="56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10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1,588</a:t>
                      </a:r>
                      <a:endParaRPr lang="es-ES" sz="1000" b="1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1452" marR="91452" marT="45731" marB="45731">
                    <a:solidFill>
                      <a:srgbClr val="C00000">
                        <a:alpha val="56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10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57,044</a:t>
                      </a:r>
                      <a:endParaRPr lang="es-ES" sz="1000" b="1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1452" marR="91452" marT="45731" marB="45731">
                    <a:solidFill>
                      <a:srgbClr val="C00000">
                        <a:alpha val="56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10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101,538</a:t>
                      </a:r>
                      <a:endParaRPr lang="es-ES" sz="1000" b="1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1452" marR="91452" marT="45731" marB="45731">
                    <a:solidFill>
                      <a:srgbClr val="C00000">
                        <a:alpha val="56000"/>
                      </a:srgbClr>
                    </a:solidFill>
                  </a:tcPr>
                </a:tc>
              </a:tr>
              <a:tr h="273040">
                <a:tc>
                  <a:txBody>
                    <a:bodyPr/>
                    <a:lstStyle/>
                    <a:p>
                      <a:pPr algn="ctr"/>
                      <a:r>
                        <a:rPr lang="es-ES" sz="10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2013</a:t>
                      </a:r>
                      <a:endParaRPr lang="es-ES" sz="1000" b="1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1452" marR="91452" marT="45731" marB="45731">
                    <a:solidFill>
                      <a:srgbClr val="C00000">
                        <a:alpha val="56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10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1,948</a:t>
                      </a:r>
                      <a:endParaRPr lang="es-ES" sz="1000" b="1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1452" marR="91452" marT="45731" marB="45731">
                    <a:solidFill>
                      <a:srgbClr val="C00000">
                        <a:alpha val="56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10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60,265</a:t>
                      </a:r>
                      <a:endParaRPr lang="es-ES" sz="1000" b="1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1452" marR="91452" marT="45731" marB="45731">
                    <a:solidFill>
                      <a:srgbClr val="C00000">
                        <a:alpha val="56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10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108,393</a:t>
                      </a:r>
                      <a:endParaRPr lang="es-ES" sz="1000" b="1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1452" marR="91452" marT="45731" marB="45731">
                    <a:solidFill>
                      <a:srgbClr val="C00000">
                        <a:alpha val="56000"/>
                      </a:srgbClr>
                    </a:solidFill>
                  </a:tcPr>
                </a:tc>
              </a:tr>
              <a:tr h="273040">
                <a:tc>
                  <a:txBody>
                    <a:bodyPr/>
                    <a:lstStyle/>
                    <a:p>
                      <a:pPr algn="ctr"/>
                      <a:r>
                        <a:rPr lang="es-ES" sz="10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2014</a:t>
                      </a:r>
                      <a:endParaRPr lang="es-ES" sz="1000" b="1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1452" marR="91452" marT="45731" marB="45731">
                    <a:solidFill>
                      <a:srgbClr val="C00000">
                        <a:alpha val="56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10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2,132</a:t>
                      </a:r>
                      <a:endParaRPr lang="es-ES" sz="1000" b="1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1452" marR="91452" marT="45731" marB="45731">
                    <a:solidFill>
                      <a:srgbClr val="C00000">
                        <a:alpha val="56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10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71,189</a:t>
                      </a:r>
                      <a:endParaRPr lang="es-ES" sz="1000" b="1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1452" marR="91452" marT="45731" marB="45731">
                    <a:solidFill>
                      <a:srgbClr val="C00000">
                        <a:alpha val="56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10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124,708</a:t>
                      </a:r>
                      <a:endParaRPr lang="es-ES" sz="1000" b="1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1452" marR="91452" marT="45731" marB="45731">
                    <a:solidFill>
                      <a:srgbClr val="C00000">
                        <a:alpha val="56000"/>
                      </a:srgbClr>
                    </a:solidFill>
                  </a:tcPr>
                </a:tc>
              </a:tr>
              <a:tr h="273040">
                <a:tc>
                  <a:txBody>
                    <a:bodyPr/>
                    <a:lstStyle/>
                    <a:p>
                      <a:pPr algn="ctr"/>
                      <a:r>
                        <a:rPr lang="es-ES" sz="10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2015 </a:t>
                      </a:r>
                      <a:endParaRPr lang="es-ES" sz="1000" b="1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1452" marR="91452" marT="45731" marB="45731">
                    <a:solidFill>
                      <a:srgbClr val="C00000">
                        <a:alpha val="56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10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2,352</a:t>
                      </a:r>
                      <a:endParaRPr lang="es-ES" sz="1000" b="1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1452" marR="91452" marT="45731" marB="45731">
                    <a:solidFill>
                      <a:srgbClr val="C00000">
                        <a:alpha val="56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10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77,904</a:t>
                      </a:r>
                      <a:endParaRPr lang="es-ES" sz="1000" b="1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1452" marR="91452" marT="45731" marB="45731">
                    <a:solidFill>
                      <a:srgbClr val="C00000">
                        <a:alpha val="56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10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136,902</a:t>
                      </a:r>
                      <a:endParaRPr lang="es-ES" sz="1000" b="1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1452" marR="91452" marT="45731" marB="45731">
                    <a:solidFill>
                      <a:srgbClr val="C00000">
                        <a:alpha val="56000"/>
                      </a:srgb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8117104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8052941-5A1C-4C12-802D-9C598CF0DC14}" type="slidenum">
              <a:rPr lang="es-ES_tradnl" smtClean="0"/>
              <a:pPr>
                <a:defRPr/>
              </a:pPr>
              <a:t>14</a:t>
            </a:fld>
            <a:endParaRPr lang="es-ES_tradnl"/>
          </a:p>
        </p:txBody>
      </p:sp>
      <p:sp>
        <p:nvSpPr>
          <p:cNvPr id="9" name="TextBox 26"/>
          <p:cNvSpPr txBox="1"/>
          <p:nvPr/>
        </p:nvSpPr>
        <p:spPr>
          <a:xfrm>
            <a:off x="251520" y="1516358"/>
            <a:ext cx="5371132" cy="16004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s-ES"/>
            </a:defPPr>
            <a:lvl1pPr>
              <a:defRPr sz="1400" b="1"/>
            </a:lvl1pPr>
          </a:lstStyle>
          <a:p>
            <a:r>
              <a:rPr lang="es-ES" dirty="0"/>
              <a:t>Grúas </a:t>
            </a:r>
            <a:r>
              <a:rPr lang="es-ES" dirty="0" smtClean="0"/>
              <a:t>R</a:t>
            </a:r>
            <a:r>
              <a:rPr lang="es-ES" dirty="0"/>
              <a:t>M</a:t>
            </a:r>
            <a:r>
              <a:rPr lang="es-ES" dirty="0" smtClean="0"/>
              <a:t>G</a:t>
            </a:r>
            <a:r>
              <a:rPr lang="es-ES" dirty="0"/>
              <a:t>: </a:t>
            </a:r>
            <a:r>
              <a:rPr lang="es-ES" dirty="0" smtClean="0"/>
              <a:t>1 </a:t>
            </a:r>
            <a:r>
              <a:rPr lang="es-ES" dirty="0" err="1" smtClean="0"/>
              <a:t>Und</a:t>
            </a:r>
            <a:r>
              <a:rPr lang="es-ES" dirty="0" smtClean="0"/>
              <a:t>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ES" b="0" dirty="0"/>
              <a:t>Tipo </a:t>
            </a:r>
            <a:r>
              <a:rPr lang="es-ES" b="0" dirty="0" smtClean="0"/>
              <a:t>2-8-3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ES" b="0" dirty="0" smtClean="0"/>
              <a:t>Capacidad de elevación bajo </a:t>
            </a:r>
            <a:r>
              <a:rPr lang="es-ES" b="0" dirty="0" err="1" smtClean="0"/>
              <a:t>spreader</a:t>
            </a:r>
            <a:r>
              <a:rPr lang="es-ES" b="0" dirty="0" smtClean="0"/>
              <a:t>: 45 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ES" b="0" dirty="0" smtClean="0"/>
              <a:t>49 m de luz entre patas</a:t>
            </a:r>
            <a:endParaRPr lang="es-ES" b="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ES" b="0" dirty="0"/>
              <a:t>Para carga y descarga contenedores sobre camión/tren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ES" b="0" dirty="0"/>
              <a:t>Total: Capacidad: 40.0000 </a:t>
            </a:r>
            <a:r>
              <a:rPr lang="es-ES" b="0" dirty="0" err="1" smtClean="0"/>
              <a:t>mvtos</a:t>
            </a:r>
            <a:r>
              <a:rPr lang="es-ES" b="0" dirty="0" smtClean="0"/>
              <a:t>/año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s-ES" b="0" dirty="0"/>
          </a:p>
        </p:txBody>
      </p:sp>
      <p:sp>
        <p:nvSpPr>
          <p:cNvPr id="15" name="TextBox 26"/>
          <p:cNvSpPr txBox="1"/>
          <p:nvPr/>
        </p:nvSpPr>
        <p:spPr>
          <a:xfrm>
            <a:off x="251520" y="2852936"/>
            <a:ext cx="648072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s-ES"/>
            </a:defPPr>
            <a:lvl1pPr>
              <a:defRPr sz="1400" b="1"/>
            </a:lvl1pPr>
          </a:lstStyle>
          <a:p>
            <a:r>
              <a:rPr lang="es-ES" dirty="0"/>
              <a:t>Grúas </a:t>
            </a:r>
            <a:r>
              <a:rPr lang="es-ES" dirty="0" err="1"/>
              <a:t>Reach</a:t>
            </a:r>
            <a:r>
              <a:rPr lang="es-ES" dirty="0"/>
              <a:t> </a:t>
            </a:r>
            <a:r>
              <a:rPr lang="es-ES" dirty="0" err="1" smtClean="0"/>
              <a:t>Stacker</a:t>
            </a:r>
            <a:r>
              <a:rPr lang="es-ES" dirty="0" smtClean="0"/>
              <a:t>: 5 </a:t>
            </a:r>
            <a:r>
              <a:rPr lang="es-ES" dirty="0" err="1" smtClean="0"/>
              <a:t>Unds</a:t>
            </a:r>
            <a:r>
              <a:rPr lang="es-ES" dirty="0" smtClean="0"/>
              <a:t>.</a:t>
            </a:r>
            <a:endParaRPr lang="es-ES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ES" b="0" dirty="0"/>
              <a:t>Para carga y descarga contenedores sobre camión/tren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ES" b="0" dirty="0" smtClean="0"/>
              <a:t>Muy versátiles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ES" b="0" dirty="0" smtClean="0"/>
              <a:t>Consumo y </a:t>
            </a:r>
            <a:r>
              <a:rPr lang="es-ES" b="0" dirty="0" err="1" smtClean="0"/>
              <a:t>mtto.elevado</a:t>
            </a:r>
            <a:endParaRPr lang="es-ES" b="0" dirty="0"/>
          </a:p>
        </p:txBody>
      </p:sp>
      <p:sp>
        <p:nvSpPr>
          <p:cNvPr id="16" name="TextBox 7"/>
          <p:cNvSpPr txBox="1"/>
          <p:nvPr/>
        </p:nvSpPr>
        <p:spPr>
          <a:xfrm>
            <a:off x="251520" y="3717032"/>
            <a:ext cx="727355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s-ES"/>
            </a:defPPr>
            <a:lvl1pPr>
              <a:defRPr sz="1400" b="1"/>
            </a:lvl1pPr>
          </a:lstStyle>
          <a:p>
            <a:r>
              <a:rPr lang="es-ES" dirty="0"/>
              <a:t>Frontales para </a:t>
            </a:r>
            <a:r>
              <a:rPr lang="es-ES" dirty="0" smtClean="0"/>
              <a:t>vacíos: 2 </a:t>
            </a:r>
            <a:r>
              <a:rPr lang="es-ES" dirty="0" err="1" smtClean="0"/>
              <a:t>Unds</a:t>
            </a:r>
            <a:r>
              <a:rPr lang="es-ES" dirty="0" smtClean="0"/>
              <a:t>.</a:t>
            </a:r>
            <a:endParaRPr lang="es-ES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ES" b="0" dirty="0"/>
              <a:t>P</a:t>
            </a:r>
            <a:r>
              <a:rPr lang="es-ES" b="0" dirty="0" smtClean="0"/>
              <a:t>ara </a:t>
            </a:r>
            <a:r>
              <a:rPr lang="es-ES" b="0" dirty="0"/>
              <a:t>cargar y </a:t>
            </a:r>
            <a:r>
              <a:rPr lang="es-ES" b="0" dirty="0" smtClean="0"/>
              <a:t>descarga </a:t>
            </a:r>
            <a:r>
              <a:rPr lang="es-ES" b="0" dirty="0"/>
              <a:t>camiones </a:t>
            </a:r>
            <a:r>
              <a:rPr lang="es-ES" b="0" dirty="0" smtClean="0"/>
              <a:t>solo </a:t>
            </a:r>
            <a:r>
              <a:rPr lang="es-ES" b="0" dirty="0"/>
              <a:t>contenedores </a:t>
            </a:r>
            <a:r>
              <a:rPr lang="es-ES" b="0" dirty="0" smtClean="0"/>
              <a:t>vacíos.</a:t>
            </a:r>
            <a:endParaRPr lang="es-ES" b="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ES" b="0" dirty="0"/>
              <a:t>A</a:t>
            </a:r>
            <a:r>
              <a:rPr lang="es-ES" b="0" dirty="0" smtClean="0"/>
              <a:t>ltamente </a:t>
            </a:r>
            <a:r>
              <a:rPr lang="es-ES" b="0" dirty="0"/>
              <a:t>productivos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ES" b="0" dirty="0"/>
              <a:t>Consumo y </a:t>
            </a:r>
            <a:r>
              <a:rPr lang="es-ES" b="0" dirty="0" err="1" smtClean="0"/>
              <a:t>mtto.elevado</a:t>
            </a:r>
            <a:r>
              <a:rPr lang="es-ES" b="0" dirty="0" smtClean="0"/>
              <a:t> muy </a:t>
            </a:r>
            <a:r>
              <a:rPr lang="es-ES" b="0" dirty="0"/>
              <a:t>bajos</a:t>
            </a:r>
          </a:p>
        </p:txBody>
      </p:sp>
      <p:sp>
        <p:nvSpPr>
          <p:cNvPr id="17" name="TextBox 9"/>
          <p:cNvSpPr txBox="1"/>
          <p:nvPr/>
        </p:nvSpPr>
        <p:spPr>
          <a:xfrm>
            <a:off x="251520" y="4725144"/>
            <a:ext cx="7273554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s-ES"/>
            </a:defPPr>
            <a:lvl1pPr>
              <a:defRPr sz="1400" b="1"/>
            </a:lvl1pPr>
          </a:lstStyle>
          <a:p>
            <a:r>
              <a:rPr lang="es-ES" dirty="0" err="1" smtClean="0"/>
              <a:t>Locotractores</a:t>
            </a:r>
            <a:r>
              <a:rPr lang="es-ES" dirty="0" smtClean="0"/>
              <a:t>: 2 </a:t>
            </a:r>
            <a:r>
              <a:rPr lang="es-ES" dirty="0" err="1" smtClean="0"/>
              <a:t>Unds</a:t>
            </a:r>
            <a:r>
              <a:rPr lang="es-ES" dirty="0" smtClean="0"/>
              <a:t>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ES" b="0" dirty="0"/>
              <a:t>P</a:t>
            </a:r>
            <a:r>
              <a:rPr lang="es-ES" b="0" dirty="0" smtClean="0"/>
              <a:t>ara maniobras ferroviarias de tracción. (recepción/expedición de trenes)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ES" b="0" dirty="0" smtClean="0"/>
              <a:t>Potencia: 250-400Cv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ES" b="0" dirty="0" smtClean="0"/>
              <a:t>En </a:t>
            </a:r>
            <a:r>
              <a:rPr lang="es-ES" b="0" dirty="0"/>
              <a:t>muchas terminales se usan </a:t>
            </a:r>
            <a:r>
              <a:rPr lang="es-ES" b="0" dirty="0" smtClean="0"/>
              <a:t>tractores de maniobras.</a:t>
            </a:r>
            <a:endParaRPr lang="es-ES" b="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ES" b="0" dirty="0" smtClean="0"/>
              <a:t>Muy versátil</a:t>
            </a:r>
            <a:endParaRPr lang="es-ES" b="0" dirty="0"/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41096" y="4659193"/>
            <a:ext cx="971982" cy="1455670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41096" y="3434115"/>
            <a:ext cx="971982" cy="1171909"/>
          </a:xfrm>
          <a:prstGeom prst="rect">
            <a:avLst/>
          </a:prstGeom>
        </p:spPr>
      </p:pic>
      <p:pic>
        <p:nvPicPr>
          <p:cNvPr id="8" name="Imagen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00524" y="1443924"/>
            <a:ext cx="1475176" cy="921240"/>
          </a:xfrm>
          <a:prstGeom prst="rect">
            <a:avLst/>
          </a:prstGeom>
        </p:spPr>
      </p:pic>
      <p:pic>
        <p:nvPicPr>
          <p:cNvPr id="11" name="Imagen 1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395976" y="2474057"/>
            <a:ext cx="1282889" cy="906889"/>
          </a:xfrm>
          <a:prstGeom prst="rect">
            <a:avLst/>
          </a:prstGeom>
        </p:spPr>
      </p:pic>
      <p:sp>
        <p:nvSpPr>
          <p:cNvPr id="12" name="TextBox 63"/>
          <p:cNvSpPr txBox="1"/>
          <p:nvPr/>
        </p:nvSpPr>
        <p:spPr>
          <a:xfrm>
            <a:off x="251520" y="226524"/>
            <a:ext cx="85500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ES" sz="2200" b="1" dirty="0" err="1">
                <a:solidFill>
                  <a:schemeClr val="accent1"/>
                </a:solidFill>
                <a:latin typeface="Arial" pitchFamily="34" charset="0"/>
                <a:ea typeface="ＭＳ Ｐゴシック" pitchFamily="34" charset="-128"/>
              </a:rPr>
              <a:t>Noatum</a:t>
            </a:r>
            <a:r>
              <a:rPr lang="es-ES" sz="2200" b="1" dirty="0">
                <a:solidFill>
                  <a:schemeClr val="accent1"/>
                </a:solidFill>
                <a:latin typeface="Arial" pitchFamily="34" charset="0"/>
                <a:ea typeface="ＭＳ Ｐゴシック" pitchFamily="34" charset="-128"/>
              </a:rPr>
              <a:t>: </a:t>
            </a:r>
            <a:r>
              <a:rPr lang="es-ES" sz="2200" b="1" dirty="0" err="1">
                <a:solidFill>
                  <a:schemeClr val="accent1"/>
                </a:solidFill>
                <a:latin typeface="Arial" pitchFamily="34" charset="0"/>
                <a:ea typeface="ＭＳ Ｐゴシック" pitchFamily="34" charset="-128"/>
              </a:rPr>
              <a:t>Intermodalidad</a:t>
            </a:r>
            <a:r>
              <a:rPr lang="es-ES" sz="2200" b="1" dirty="0">
                <a:solidFill>
                  <a:schemeClr val="accent1"/>
                </a:solidFill>
                <a:latin typeface="Arial" pitchFamily="34" charset="0"/>
                <a:ea typeface="ＭＳ Ｐゴシック" pitchFamily="34" charset="-128"/>
              </a:rPr>
              <a:t> Marítimo-Terrestre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ES" sz="2200" dirty="0" err="1">
                <a:solidFill>
                  <a:schemeClr val="accent1"/>
                </a:solidFill>
                <a:latin typeface="Arial" pitchFamily="34" charset="0"/>
                <a:ea typeface="ＭＳ Ｐゴシック" pitchFamily="34" charset="-128"/>
              </a:rPr>
              <a:t>Conte</a:t>
            </a:r>
            <a:r>
              <a:rPr lang="es-ES" sz="2200" dirty="0">
                <a:solidFill>
                  <a:schemeClr val="accent1"/>
                </a:solidFill>
                <a:latin typeface="Arial" pitchFamily="34" charset="0"/>
                <a:ea typeface="ＭＳ Ｐゴシック" pitchFamily="34" charset="-128"/>
              </a:rPr>
              <a:t>-rail /P.S. de </a:t>
            </a:r>
            <a:r>
              <a:rPr lang="es-ES" sz="2200" dirty="0" err="1" smtClean="0">
                <a:solidFill>
                  <a:schemeClr val="accent1"/>
                </a:solidFill>
                <a:latin typeface="Arial" pitchFamily="34" charset="0"/>
                <a:ea typeface="ＭＳ Ｐゴシック" pitchFamily="34" charset="-128"/>
              </a:rPr>
              <a:t>Coslada</a:t>
            </a:r>
            <a:r>
              <a:rPr lang="es-ES" sz="2200" dirty="0" smtClean="0">
                <a:solidFill>
                  <a:schemeClr val="accent1"/>
                </a:solidFill>
                <a:latin typeface="Arial" pitchFamily="34" charset="0"/>
                <a:ea typeface="ＭＳ Ｐゴシック" pitchFamily="34" charset="-128"/>
              </a:rPr>
              <a:t>. Equipos</a:t>
            </a:r>
          </a:p>
        </p:txBody>
      </p:sp>
    </p:spTree>
    <p:extLst>
      <p:ext uri="{BB962C8B-B14F-4D97-AF65-F5344CB8AC3E}">
        <p14:creationId xmlns:p14="http://schemas.microsoft.com/office/powerpoint/2010/main" val="15415308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8052941-5A1C-4C12-802D-9C598CF0DC14}" type="slidenum">
              <a:rPr lang="es-ES_tradnl" smtClean="0"/>
              <a:pPr>
                <a:defRPr/>
              </a:pPr>
              <a:t>15</a:t>
            </a:fld>
            <a:endParaRPr lang="es-ES_tradnl"/>
          </a:p>
        </p:txBody>
      </p:sp>
      <p:sp>
        <p:nvSpPr>
          <p:cNvPr id="4" name="Rectángulo 3"/>
          <p:cNvSpPr/>
          <p:nvPr/>
        </p:nvSpPr>
        <p:spPr>
          <a:xfrm>
            <a:off x="280988" y="1340769"/>
            <a:ext cx="8683500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s-ES" sz="1400" b="1" u="sng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Servicios al  Transporte Ferroviario: </a:t>
            </a:r>
            <a:endParaRPr lang="es-ES" sz="1400" b="1" u="sng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  <a:p>
            <a:pPr marL="228600" indent="-228600" algn="just">
              <a:lnSpc>
                <a:spcPct val="120000"/>
              </a:lnSpc>
              <a:buFont typeface="+mj-lt"/>
              <a:buAutoNum type="arabicPeriod"/>
            </a:pPr>
            <a:r>
              <a:rPr lang="es-ES" sz="1400" b="1" dirty="0" smtClean="0">
                <a:latin typeface="Arial" pitchFamily="34" charset="0"/>
                <a:cs typeface="Arial" pitchFamily="34" charset="0"/>
              </a:rPr>
              <a:t>Carga y descarga de contenedores y caja móviles.</a:t>
            </a:r>
          </a:p>
          <a:p>
            <a:pPr marL="228600" indent="-228600" algn="just">
              <a:lnSpc>
                <a:spcPct val="120000"/>
              </a:lnSpc>
              <a:buFont typeface="+mj-lt"/>
              <a:buAutoNum type="arabicPeriod"/>
            </a:pPr>
            <a:r>
              <a:rPr lang="es-ES" sz="1400" b="1" dirty="0" smtClean="0">
                <a:latin typeface="Arial" pitchFamily="34" charset="0"/>
                <a:cs typeface="Arial" pitchFamily="34" charset="0"/>
              </a:rPr>
              <a:t>Maniobras ferroviarias y pruebas de freno.</a:t>
            </a:r>
          </a:p>
          <a:p>
            <a:pPr marL="228600" indent="-228600" algn="just">
              <a:lnSpc>
                <a:spcPct val="120000"/>
              </a:lnSpc>
              <a:buFont typeface="+mj-lt"/>
              <a:buAutoNum type="arabicPeriod"/>
            </a:pPr>
            <a:r>
              <a:rPr lang="es-ES" sz="1400" b="1" dirty="0" smtClean="0">
                <a:latin typeface="Arial" pitchFamily="34" charset="0"/>
                <a:cs typeface="Arial" pitchFamily="34" charset="0"/>
              </a:rPr>
              <a:t>Repostaje de locomotoras</a:t>
            </a:r>
          </a:p>
          <a:p>
            <a:pPr marL="228600" indent="-228600" algn="just">
              <a:lnSpc>
                <a:spcPct val="120000"/>
              </a:lnSpc>
              <a:buFont typeface="+mj-lt"/>
              <a:buAutoNum type="arabicPeriod"/>
            </a:pPr>
            <a:r>
              <a:rPr lang="es-ES" sz="1400" b="1" dirty="0" smtClean="0">
                <a:latin typeface="Arial" pitchFamily="34" charset="0"/>
                <a:cs typeface="Arial" pitchFamily="34" charset="0"/>
              </a:rPr>
              <a:t>Revisión de composiciones material remolcado.</a:t>
            </a:r>
          </a:p>
          <a:p>
            <a:pPr algn="just">
              <a:lnSpc>
                <a:spcPct val="120000"/>
              </a:lnSpc>
            </a:pPr>
            <a:r>
              <a:rPr lang="es-ES" sz="1400" b="1" u="sng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Servicios al Transporte por Carretera:</a:t>
            </a:r>
            <a:endParaRPr lang="es-ES" sz="1400" b="1" u="sng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  <a:p>
            <a:pPr marL="228600" indent="-228600" algn="just">
              <a:lnSpc>
                <a:spcPct val="120000"/>
              </a:lnSpc>
              <a:buFont typeface="+mj-lt"/>
              <a:buAutoNum type="arabicPeriod"/>
            </a:pPr>
            <a:r>
              <a:rPr lang="es-ES" sz="1400" b="1" dirty="0">
                <a:latin typeface="Arial" pitchFamily="34" charset="0"/>
                <a:cs typeface="Arial" pitchFamily="34" charset="0"/>
              </a:rPr>
              <a:t>Carga y descarga de contenedores y caja móviles.</a:t>
            </a:r>
          </a:p>
          <a:p>
            <a:pPr marL="228600" indent="-228600" algn="just">
              <a:lnSpc>
                <a:spcPct val="120000"/>
              </a:lnSpc>
              <a:buFont typeface="+mj-lt"/>
              <a:buAutoNum type="arabicPeriod"/>
            </a:pPr>
            <a:r>
              <a:rPr lang="es-ES" sz="1400" b="1" dirty="0" smtClean="0">
                <a:latin typeface="Arial" pitchFamily="34" charset="0"/>
                <a:cs typeface="Arial" pitchFamily="34" charset="0"/>
              </a:rPr>
              <a:t>Intercambio de contenedores camión-camión.</a:t>
            </a:r>
            <a:endParaRPr lang="es-ES" sz="1400" b="1" u="sng" dirty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120000"/>
              </a:lnSpc>
            </a:pPr>
            <a:r>
              <a:rPr lang="es-ES" sz="1400" b="1" u="sng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Servicios Auxiliares:</a:t>
            </a:r>
            <a:endParaRPr lang="es-ES" sz="1400" b="1" u="sng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  <a:p>
            <a:pPr marL="228600" indent="-228600" algn="just">
              <a:lnSpc>
                <a:spcPct val="120000"/>
              </a:lnSpc>
              <a:buFont typeface="+mj-lt"/>
              <a:buAutoNum type="arabicPeriod"/>
            </a:pPr>
            <a:r>
              <a:rPr lang="es-ES" sz="1400" b="1" dirty="0" err="1" smtClean="0">
                <a:latin typeface="Arial" pitchFamily="34" charset="0"/>
                <a:cs typeface="Arial" pitchFamily="34" charset="0"/>
              </a:rPr>
              <a:t>Depot</a:t>
            </a:r>
            <a:r>
              <a:rPr lang="es-ES" sz="1400" b="1" dirty="0" smtClean="0">
                <a:latin typeface="Arial" pitchFamily="34" charset="0"/>
                <a:cs typeface="Arial" pitchFamily="34" charset="0"/>
              </a:rPr>
              <a:t> de vacíos.</a:t>
            </a:r>
            <a:endParaRPr lang="es-ES" sz="1200" dirty="0">
              <a:latin typeface="Arial" pitchFamily="34" charset="0"/>
              <a:cs typeface="Arial" pitchFamily="34" charset="0"/>
            </a:endParaRPr>
          </a:p>
          <a:p>
            <a:pPr marL="228600" indent="-228600" algn="just">
              <a:lnSpc>
                <a:spcPct val="120000"/>
              </a:lnSpc>
              <a:buFont typeface="+mj-lt"/>
              <a:buAutoNum type="arabicPeriod"/>
            </a:pPr>
            <a:r>
              <a:rPr lang="es-ES" sz="1400" b="1" dirty="0" smtClean="0">
                <a:latin typeface="Arial" pitchFamily="34" charset="0"/>
                <a:cs typeface="Arial" pitchFamily="34" charset="0"/>
              </a:rPr>
              <a:t>Limpieza y Reparación de contenedores. </a:t>
            </a:r>
          </a:p>
          <a:p>
            <a:pPr marL="228600" indent="-228600" algn="just">
              <a:lnSpc>
                <a:spcPct val="120000"/>
              </a:lnSpc>
              <a:buFont typeface="+mj-lt"/>
              <a:buAutoNum type="arabicPeriod"/>
            </a:pPr>
            <a:r>
              <a:rPr lang="es-ES" sz="1400" b="1" i="1" dirty="0" smtClean="0">
                <a:latin typeface="Arial" pitchFamily="34" charset="0"/>
                <a:cs typeface="Arial" pitchFamily="34" charset="0"/>
              </a:rPr>
              <a:t>Adecuación de Contenedores </a:t>
            </a:r>
            <a:r>
              <a:rPr lang="es-ES" sz="1400" b="1" i="1" dirty="0" err="1" smtClean="0">
                <a:latin typeface="Arial" pitchFamily="34" charset="0"/>
                <a:cs typeface="Arial" pitchFamily="34" charset="0"/>
              </a:rPr>
              <a:t>Stuffing</a:t>
            </a:r>
            <a:r>
              <a:rPr lang="es-ES" sz="1400" b="1" i="1" dirty="0" smtClean="0">
                <a:latin typeface="Arial" pitchFamily="34" charset="0"/>
                <a:cs typeface="Arial" pitchFamily="34" charset="0"/>
              </a:rPr>
              <a:t> </a:t>
            </a:r>
            <a:endParaRPr lang="es-ES" sz="1400" b="1" i="1" dirty="0">
              <a:latin typeface="Arial" pitchFamily="34" charset="0"/>
              <a:cs typeface="Arial" pitchFamily="34" charset="0"/>
            </a:endParaRPr>
          </a:p>
          <a:p>
            <a:pPr marL="228600" indent="-228600" algn="just">
              <a:lnSpc>
                <a:spcPct val="120000"/>
              </a:lnSpc>
              <a:buFont typeface="+mj-lt"/>
              <a:buAutoNum type="arabicPeriod"/>
            </a:pPr>
            <a:r>
              <a:rPr lang="es-ES" sz="1400" b="1" dirty="0">
                <a:latin typeface="Arial" pitchFamily="34" charset="0"/>
                <a:cs typeface="Arial" pitchFamily="34" charset="0"/>
              </a:rPr>
              <a:t>24 </a:t>
            </a:r>
            <a:r>
              <a:rPr lang="es-ES" sz="1400" b="1" dirty="0" smtClean="0">
                <a:latin typeface="Arial" pitchFamily="34" charset="0"/>
                <a:cs typeface="Arial" pitchFamily="34" charset="0"/>
              </a:rPr>
              <a:t>Tomas </a:t>
            </a:r>
            <a:r>
              <a:rPr lang="es-ES" sz="1400" b="1" dirty="0" err="1" smtClean="0">
                <a:latin typeface="Arial" pitchFamily="34" charset="0"/>
                <a:cs typeface="Arial" pitchFamily="34" charset="0"/>
              </a:rPr>
              <a:t>Reefer</a:t>
            </a:r>
            <a:r>
              <a:rPr lang="es-ES" sz="1400" b="1" dirty="0" smtClean="0">
                <a:latin typeface="Arial" pitchFamily="34" charset="0"/>
                <a:cs typeface="Arial" pitchFamily="34" charset="0"/>
              </a:rPr>
              <a:t> &amp; </a:t>
            </a:r>
            <a:r>
              <a:rPr lang="es-ES" sz="1400" b="1" dirty="0" err="1" smtClean="0">
                <a:latin typeface="Arial" pitchFamily="34" charset="0"/>
                <a:cs typeface="Arial" pitchFamily="34" charset="0"/>
              </a:rPr>
              <a:t>Servcios</a:t>
            </a:r>
            <a:r>
              <a:rPr lang="es-ES" sz="1400" b="1" dirty="0" smtClean="0">
                <a:latin typeface="Arial" pitchFamily="34" charset="0"/>
                <a:cs typeface="Arial" pitchFamily="34" charset="0"/>
              </a:rPr>
              <a:t> “Pre-</a:t>
            </a:r>
            <a:r>
              <a:rPr lang="es-ES" sz="1400" b="1" dirty="0" err="1" smtClean="0">
                <a:latin typeface="Arial" pitchFamily="34" charset="0"/>
                <a:cs typeface="Arial" pitchFamily="34" charset="0"/>
              </a:rPr>
              <a:t>Trip</a:t>
            </a:r>
            <a:r>
              <a:rPr lang="es-ES" sz="1400" b="1" dirty="0" smtClean="0">
                <a:latin typeface="Arial" pitchFamily="34" charset="0"/>
                <a:cs typeface="Arial" pitchFamily="34" charset="0"/>
              </a:rPr>
              <a:t>”.</a:t>
            </a:r>
            <a:endParaRPr lang="es-ES" sz="1400" b="1" dirty="0">
              <a:latin typeface="Arial" pitchFamily="34" charset="0"/>
              <a:cs typeface="Arial" pitchFamily="34" charset="0"/>
            </a:endParaRPr>
          </a:p>
          <a:p>
            <a:pPr marL="228600" indent="-228600" algn="just">
              <a:lnSpc>
                <a:spcPct val="120000"/>
              </a:lnSpc>
              <a:buFont typeface="+mj-lt"/>
              <a:buAutoNum type="arabicPeriod"/>
            </a:pPr>
            <a:r>
              <a:rPr lang="es-ES" sz="1400" b="1" dirty="0" smtClean="0">
                <a:latin typeface="Arial" pitchFamily="34" charset="0"/>
                <a:cs typeface="Arial" pitchFamily="34" charset="0"/>
              </a:rPr>
              <a:t>Gestión Aduanera y servicios para aduaneros ( inspección fitosanitaria, convencional, </a:t>
            </a:r>
            <a:r>
              <a:rPr lang="es-ES" sz="1400" b="1" dirty="0" err="1" smtClean="0">
                <a:latin typeface="Arial" pitchFamily="34" charset="0"/>
                <a:cs typeface="Arial" pitchFamily="34" charset="0"/>
              </a:rPr>
              <a:t>paletización</a:t>
            </a:r>
            <a:r>
              <a:rPr lang="es-ES" sz="1400" b="1" dirty="0" smtClean="0">
                <a:latin typeface="Arial" pitchFamily="34" charset="0"/>
                <a:cs typeface="Arial" pitchFamily="34" charset="0"/>
              </a:rPr>
              <a:t>/</a:t>
            </a:r>
            <a:r>
              <a:rPr lang="es-ES" sz="1400" b="1" dirty="0" err="1" smtClean="0">
                <a:latin typeface="Arial" pitchFamily="34" charset="0"/>
                <a:cs typeface="Arial" pitchFamily="34" charset="0"/>
              </a:rPr>
              <a:t>despaletización</a:t>
            </a:r>
            <a:r>
              <a:rPr lang="es-ES" sz="1400" b="1" dirty="0" smtClean="0">
                <a:latin typeface="Arial" pitchFamily="34" charset="0"/>
                <a:cs typeface="Arial" pitchFamily="34" charset="0"/>
              </a:rPr>
              <a:t>, estiba y </a:t>
            </a:r>
            <a:r>
              <a:rPr lang="es-ES" sz="1400" b="1" dirty="0" err="1" smtClean="0">
                <a:latin typeface="Arial" pitchFamily="34" charset="0"/>
                <a:cs typeface="Arial" pitchFamily="34" charset="0"/>
              </a:rPr>
              <a:t>trincaje</a:t>
            </a:r>
            <a:r>
              <a:rPr lang="es-ES" sz="1400" b="1" dirty="0" smtClean="0">
                <a:latin typeface="Arial" pitchFamily="34" charset="0"/>
                <a:cs typeface="Arial" pitchFamily="34" charset="0"/>
              </a:rPr>
              <a:t> / de cargas </a:t>
            </a:r>
            <a:r>
              <a:rPr lang="es-ES" sz="1400" b="1" i="1" dirty="0" err="1">
                <a:latin typeface="Arial" pitchFamily="34" charset="0"/>
                <a:cs typeface="Arial" pitchFamily="34" charset="0"/>
              </a:rPr>
              <a:t>Slashing</a:t>
            </a:r>
            <a:r>
              <a:rPr lang="es-ES" sz="1400" b="1" dirty="0" smtClean="0">
                <a:latin typeface="Arial" pitchFamily="34" charset="0"/>
                <a:cs typeface="Arial" pitchFamily="34" charset="0"/>
              </a:rPr>
              <a:t>).</a:t>
            </a:r>
            <a:endParaRPr lang="es-ES" sz="1400" b="1" dirty="0">
              <a:latin typeface="Arial" pitchFamily="34" charset="0"/>
              <a:cs typeface="Arial" pitchFamily="34" charset="0"/>
            </a:endParaRPr>
          </a:p>
          <a:p>
            <a:pPr marL="228600" indent="-228600" algn="just">
              <a:lnSpc>
                <a:spcPct val="120000"/>
              </a:lnSpc>
              <a:buFont typeface="+mj-lt"/>
              <a:buAutoNum type="arabicPeriod"/>
            </a:pPr>
            <a:r>
              <a:rPr lang="es-ES" sz="1400" b="1" dirty="0" smtClean="0">
                <a:latin typeface="Arial" pitchFamily="34" charset="0"/>
                <a:cs typeface="Arial" pitchFamily="34" charset="0"/>
              </a:rPr>
              <a:t>Almacenaje convencional </a:t>
            </a:r>
            <a:r>
              <a:rPr lang="es-ES" sz="1400" b="1" dirty="0">
                <a:latin typeface="Arial" pitchFamily="34" charset="0"/>
                <a:cs typeface="Arial" pitchFamily="34" charset="0"/>
              </a:rPr>
              <a:t>(</a:t>
            </a:r>
            <a:r>
              <a:rPr lang="es-ES" sz="1400" b="1" dirty="0" smtClean="0">
                <a:latin typeface="Arial" pitchFamily="34" charset="0"/>
                <a:cs typeface="Arial" pitchFamily="34" charset="0"/>
              </a:rPr>
              <a:t>700 huecos pallet), inventarios, kits, etc.</a:t>
            </a:r>
            <a:endParaRPr lang="es-ES" sz="1400" b="1" dirty="0">
              <a:latin typeface="Arial" pitchFamily="34" charset="0"/>
              <a:cs typeface="Arial" pitchFamily="34" charset="0"/>
            </a:endParaRPr>
          </a:p>
          <a:p>
            <a:pPr marL="228600" indent="-228600" algn="just">
              <a:lnSpc>
                <a:spcPct val="120000"/>
              </a:lnSpc>
              <a:buFont typeface="+mj-lt"/>
              <a:buAutoNum type="arabicPeriod"/>
            </a:pPr>
            <a:r>
              <a:rPr lang="es-ES" sz="1400" b="1" dirty="0" smtClean="0">
                <a:latin typeface="Arial" pitchFamily="34" charset="0"/>
                <a:cs typeface="Arial" pitchFamily="34" charset="0"/>
              </a:rPr>
              <a:t>Almacén A.D.T. - L.A.M.E. y R.A.H.</a:t>
            </a:r>
            <a:endParaRPr lang="es-ES" sz="1400" b="1" dirty="0">
              <a:latin typeface="Arial" pitchFamily="34" charset="0"/>
              <a:cs typeface="Arial" pitchFamily="34" charset="0"/>
            </a:endParaRPr>
          </a:p>
          <a:p>
            <a:pPr marL="228600" indent="-228600" algn="just">
              <a:lnSpc>
                <a:spcPct val="120000"/>
              </a:lnSpc>
              <a:buFont typeface="+mj-lt"/>
              <a:buAutoNum type="arabicPeriod"/>
            </a:pPr>
            <a:r>
              <a:rPr lang="es-ES" sz="1400" b="1" dirty="0" smtClean="0">
                <a:latin typeface="Arial" pitchFamily="34" charset="0"/>
                <a:cs typeface="Arial" pitchFamily="34" charset="0"/>
              </a:rPr>
              <a:t>Servicio C.T.P.A.T</a:t>
            </a:r>
            <a:r>
              <a:rPr lang="es-ES" sz="1400" b="1" dirty="0">
                <a:latin typeface="Arial" pitchFamily="34" charset="0"/>
                <a:cs typeface="Arial" pitchFamily="34" charset="0"/>
              </a:rPr>
              <a:t>. </a:t>
            </a:r>
            <a:r>
              <a:rPr lang="es-ES" sz="1400" b="1" dirty="0" smtClean="0">
                <a:latin typeface="Arial" pitchFamily="34" charset="0"/>
                <a:cs typeface="Arial" pitchFamily="34" charset="0"/>
              </a:rPr>
              <a:t>(zona vigilada/grabada en vídeo 7x24).</a:t>
            </a:r>
            <a:endParaRPr lang="es-ES" sz="1400" b="1" dirty="0">
              <a:latin typeface="Arial" pitchFamily="34" charset="0"/>
              <a:cs typeface="Arial" pitchFamily="34" charset="0"/>
            </a:endParaRPr>
          </a:p>
          <a:p>
            <a:pPr marL="228600" indent="-228600" algn="just">
              <a:lnSpc>
                <a:spcPct val="120000"/>
              </a:lnSpc>
              <a:buFont typeface="+mj-lt"/>
              <a:buAutoNum type="arabicPeriod"/>
            </a:pPr>
            <a:r>
              <a:rPr lang="es-ES" sz="1400" b="1" dirty="0" smtClean="0">
                <a:latin typeface="Arial" pitchFamily="34" charset="0"/>
                <a:cs typeface="Arial" pitchFamily="34" charset="0"/>
              </a:rPr>
              <a:t>Pesaje de camiones. Pesaje Certificado (s/ Convenio SOLAS-VGM).</a:t>
            </a:r>
          </a:p>
          <a:p>
            <a:pPr marL="228600" indent="-228600" algn="just">
              <a:lnSpc>
                <a:spcPct val="120000"/>
              </a:lnSpc>
              <a:buFont typeface="+mj-lt"/>
              <a:buAutoNum type="arabicPeriod"/>
            </a:pPr>
            <a:r>
              <a:rPr lang="es-ES" sz="1400" b="1" dirty="0" smtClean="0">
                <a:latin typeface="Arial" pitchFamily="34" charset="0"/>
                <a:cs typeface="Arial" pitchFamily="34" charset="0"/>
              </a:rPr>
              <a:t>Operaciones Grandes Cargas (Carga/Descarga de Locomotoras, grúas, etc.)</a:t>
            </a:r>
            <a:endParaRPr lang="es-ES" sz="14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TextBox 63"/>
          <p:cNvSpPr txBox="1"/>
          <p:nvPr/>
        </p:nvSpPr>
        <p:spPr>
          <a:xfrm>
            <a:off x="251520" y="226524"/>
            <a:ext cx="85500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ES" sz="2200" b="1" dirty="0" err="1">
                <a:solidFill>
                  <a:schemeClr val="accent1"/>
                </a:solidFill>
                <a:latin typeface="Arial" pitchFamily="34" charset="0"/>
                <a:ea typeface="ＭＳ Ｐゴシック" pitchFamily="34" charset="-128"/>
              </a:rPr>
              <a:t>Noatum</a:t>
            </a:r>
            <a:r>
              <a:rPr lang="es-ES" sz="2200" b="1" dirty="0">
                <a:solidFill>
                  <a:schemeClr val="accent1"/>
                </a:solidFill>
                <a:latin typeface="Arial" pitchFamily="34" charset="0"/>
                <a:ea typeface="ＭＳ Ｐゴシック" pitchFamily="34" charset="-128"/>
              </a:rPr>
              <a:t>: </a:t>
            </a:r>
            <a:r>
              <a:rPr lang="es-ES" sz="2200" b="1" dirty="0" err="1">
                <a:solidFill>
                  <a:schemeClr val="accent1"/>
                </a:solidFill>
                <a:latin typeface="Arial" pitchFamily="34" charset="0"/>
                <a:ea typeface="ＭＳ Ｐゴシック" pitchFamily="34" charset="-128"/>
              </a:rPr>
              <a:t>Intermodalidad</a:t>
            </a:r>
            <a:r>
              <a:rPr lang="es-ES" sz="2200" b="1" dirty="0">
                <a:solidFill>
                  <a:schemeClr val="accent1"/>
                </a:solidFill>
                <a:latin typeface="Arial" pitchFamily="34" charset="0"/>
                <a:ea typeface="ＭＳ Ｐゴシック" pitchFamily="34" charset="-128"/>
              </a:rPr>
              <a:t> Marítimo-Terrestre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ES" sz="2200" dirty="0" err="1">
                <a:solidFill>
                  <a:schemeClr val="accent1"/>
                </a:solidFill>
                <a:latin typeface="Arial" pitchFamily="34" charset="0"/>
                <a:ea typeface="ＭＳ Ｐゴシック" pitchFamily="34" charset="-128"/>
              </a:rPr>
              <a:t>Conte</a:t>
            </a:r>
            <a:r>
              <a:rPr lang="es-ES" sz="2200" dirty="0">
                <a:solidFill>
                  <a:schemeClr val="accent1"/>
                </a:solidFill>
                <a:latin typeface="Arial" pitchFamily="34" charset="0"/>
                <a:ea typeface="ＭＳ Ｐゴシック" pitchFamily="34" charset="-128"/>
              </a:rPr>
              <a:t>-rail /P.S. de </a:t>
            </a:r>
            <a:r>
              <a:rPr lang="es-ES" sz="2200" dirty="0" err="1" smtClean="0">
                <a:solidFill>
                  <a:schemeClr val="accent1"/>
                </a:solidFill>
                <a:latin typeface="Arial" pitchFamily="34" charset="0"/>
                <a:ea typeface="ＭＳ Ｐゴシック" pitchFamily="34" charset="-128"/>
              </a:rPr>
              <a:t>Coslada</a:t>
            </a:r>
            <a:r>
              <a:rPr lang="es-ES" sz="2200" dirty="0" smtClean="0">
                <a:solidFill>
                  <a:schemeClr val="accent1"/>
                </a:solidFill>
                <a:latin typeface="Arial" pitchFamily="34" charset="0"/>
                <a:ea typeface="ＭＳ Ｐゴシック" pitchFamily="34" charset="-128"/>
              </a:rPr>
              <a:t>. Portfolio de Servicios</a:t>
            </a:r>
          </a:p>
        </p:txBody>
      </p:sp>
    </p:spTree>
    <p:extLst>
      <p:ext uri="{BB962C8B-B14F-4D97-AF65-F5344CB8AC3E}">
        <p14:creationId xmlns:p14="http://schemas.microsoft.com/office/powerpoint/2010/main" val="1174665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n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19672" y="4032354"/>
            <a:ext cx="5112568" cy="2492990"/>
          </a:xfrm>
          <a:prstGeom prst="rect">
            <a:avLst/>
          </a:prstGeom>
        </p:spPr>
      </p:pic>
      <p:sp>
        <p:nvSpPr>
          <p:cNvPr id="3" name="2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8052941-5A1C-4C12-802D-9C598CF0DC14}" type="slidenum">
              <a:rPr lang="es-ES_tradnl" smtClean="0"/>
              <a:pPr>
                <a:defRPr/>
              </a:pPr>
              <a:t>16</a:t>
            </a:fld>
            <a:endParaRPr lang="es-ES_tradnl"/>
          </a:p>
        </p:txBody>
      </p:sp>
      <p:sp>
        <p:nvSpPr>
          <p:cNvPr id="12" name="21 CuadroTexto"/>
          <p:cNvSpPr txBox="1">
            <a:spLocks noChangeAspect="1"/>
          </p:cNvSpPr>
          <p:nvPr/>
        </p:nvSpPr>
        <p:spPr>
          <a:xfrm>
            <a:off x="251520" y="1417637"/>
            <a:ext cx="4113098" cy="2354491"/>
          </a:xfrm>
          <a:prstGeom prst="rect">
            <a:avLst/>
          </a:prstGeom>
          <a:noFill/>
          <a:ln w="19050"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r>
              <a:rPr lang="es-ES" sz="1600" b="1" dirty="0">
                <a:solidFill>
                  <a:schemeClr val="accent1"/>
                </a:solidFill>
                <a:latin typeface="Arial" pitchFamily="34" charset="0"/>
                <a:ea typeface="ＭＳ Ｐゴシック" pitchFamily="34" charset="-128"/>
                <a:cs typeface="+mj-cs"/>
              </a:rPr>
              <a:t>Conterail y NCTV trabajan conjuntamente </a:t>
            </a:r>
            <a:r>
              <a:rPr lang="es-ES" sz="1600" b="1" dirty="0" smtClean="0">
                <a:solidFill>
                  <a:schemeClr val="accent1"/>
                </a:solidFill>
                <a:latin typeface="Arial" pitchFamily="34" charset="0"/>
                <a:ea typeface="ＭＳ Ｐゴシック" pitchFamily="34" charset="-128"/>
                <a:cs typeface="+mj-cs"/>
              </a:rPr>
              <a:t>para:</a:t>
            </a:r>
            <a:endParaRPr lang="es-ES" sz="1600" b="1" dirty="0">
              <a:solidFill>
                <a:schemeClr val="accent1"/>
              </a:solidFill>
              <a:latin typeface="Arial" pitchFamily="34" charset="0"/>
              <a:ea typeface="ＭＳ Ｐゴシック" pitchFamily="34" charset="-128"/>
              <a:cs typeface="+mj-cs"/>
            </a:endParaRPr>
          </a:p>
          <a:p>
            <a:pPr algn="ctr"/>
            <a:endParaRPr lang="es-ES" sz="1600" b="1" dirty="0">
              <a:solidFill>
                <a:schemeClr val="accent1"/>
              </a:solidFill>
              <a:latin typeface="Arial" pitchFamily="34" charset="0"/>
              <a:ea typeface="ＭＳ Ｐゴシック" pitchFamily="34" charset="-128"/>
              <a:cs typeface="+mj-cs"/>
            </a:endParaRPr>
          </a:p>
          <a:p>
            <a:pPr marL="180975" indent="-180975" algn="just">
              <a:buFont typeface="Arial" panose="020B0604020202020204" pitchFamily="34" charset="0"/>
              <a:buChar char="•"/>
            </a:pPr>
            <a:r>
              <a:rPr lang="es-ES" sz="1200" dirty="0">
                <a:latin typeface="Arial" pitchFamily="34" charset="0"/>
                <a:cs typeface="Arial" pitchFamily="34" charset="0"/>
              </a:rPr>
              <a:t>L</a:t>
            </a:r>
            <a:r>
              <a:rPr lang="es-ES" sz="1200" dirty="0" smtClean="0">
                <a:latin typeface="Arial" pitchFamily="34" charset="0"/>
                <a:cs typeface="Arial" pitchFamily="34" charset="0"/>
              </a:rPr>
              <a:t>a </a:t>
            </a:r>
            <a:r>
              <a:rPr lang="es-ES" sz="1200" b="1" dirty="0" smtClean="0">
                <a:latin typeface="Arial" pitchFamily="34" charset="0"/>
                <a:cs typeface="Arial" pitchFamily="34" charset="0"/>
              </a:rPr>
              <a:t>expansión del hinterland de NCTV / Puerto de Valencia</a:t>
            </a:r>
            <a:r>
              <a:rPr lang="es-ES" sz="12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 marL="180975" indent="-180975" algn="just">
              <a:buFont typeface="Arial" panose="020B0604020202020204" pitchFamily="34" charset="0"/>
              <a:buChar char="•"/>
            </a:pPr>
            <a:r>
              <a:rPr lang="es-ES" sz="1200" dirty="0" smtClean="0">
                <a:latin typeface="Arial" pitchFamily="34" charset="0"/>
                <a:cs typeface="Arial" pitchFamily="34" charset="0"/>
              </a:rPr>
              <a:t>El d</a:t>
            </a:r>
            <a:r>
              <a:rPr lang="es-ES" sz="1200" b="1" dirty="0" smtClean="0">
                <a:latin typeface="Arial" pitchFamily="34" charset="0"/>
                <a:cs typeface="Arial" pitchFamily="34" charset="0"/>
              </a:rPr>
              <a:t>esarrollo pleno del concepto “D2d” </a:t>
            </a:r>
            <a:r>
              <a:rPr lang="es-ES" sz="1200" dirty="0" smtClean="0">
                <a:latin typeface="Arial" pitchFamily="34" charset="0"/>
                <a:cs typeface="Arial" pitchFamily="34" charset="0"/>
              </a:rPr>
              <a:t>(Dock-to- </a:t>
            </a:r>
            <a:r>
              <a:rPr lang="es-ES" sz="1200" dirty="0" err="1" smtClean="0">
                <a:latin typeface="Arial" pitchFamily="34" charset="0"/>
                <a:cs typeface="Arial" pitchFamily="34" charset="0"/>
              </a:rPr>
              <a:t>door</a:t>
            </a:r>
            <a:r>
              <a:rPr lang="es-ES" sz="1200" dirty="0" smtClean="0">
                <a:latin typeface="Arial" pitchFamily="34" charset="0"/>
                <a:cs typeface="Arial" pitchFamily="34" charset="0"/>
              </a:rPr>
              <a:t>) que </a:t>
            </a:r>
            <a:r>
              <a:rPr lang="es-ES" sz="1200" b="1" dirty="0" smtClean="0">
                <a:latin typeface="Arial" pitchFamily="34" charset="0"/>
                <a:cs typeface="Arial" pitchFamily="34" charset="0"/>
              </a:rPr>
              <a:t>mejorará la conexión de NCTV / Puerto de Valencia con su hinterland natural.</a:t>
            </a:r>
          </a:p>
          <a:p>
            <a:pPr marL="180975" indent="-180975" algn="just">
              <a:buFont typeface="Arial" panose="020B0604020202020204" pitchFamily="34" charset="0"/>
              <a:buChar char="•"/>
            </a:pPr>
            <a:r>
              <a:rPr lang="es-ES" sz="1200" b="1" dirty="0">
                <a:latin typeface="Arial" pitchFamily="34" charset="0"/>
                <a:cs typeface="Arial" pitchFamily="34" charset="0"/>
              </a:rPr>
              <a:t>R</a:t>
            </a:r>
            <a:r>
              <a:rPr lang="es-ES" sz="1200" b="1" dirty="0" smtClean="0">
                <a:latin typeface="Arial" pitchFamily="34" charset="0"/>
                <a:cs typeface="Arial" pitchFamily="34" charset="0"/>
              </a:rPr>
              <a:t>educir los costes de operación y los tiempos de tránsito </a:t>
            </a:r>
            <a:r>
              <a:rPr lang="es-ES" sz="1200" dirty="0" smtClean="0">
                <a:latin typeface="Arial" pitchFamily="34" charset="0"/>
                <a:cs typeface="Arial" pitchFamily="34" charset="0"/>
              </a:rPr>
              <a:t>entre NCTV/Puerto de Valencia y su hinterland natural.</a:t>
            </a:r>
          </a:p>
        </p:txBody>
      </p:sp>
      <p:sp>
        <p:nvSpPr>
          <p:cNvPr id="14" name="23 CuadroTexto"/>
          <p:cNvSpPr txBox="1"/>
          <p:nvPr/>
        </p:nvSpPr>
        <p:spPr>
          <a:xfrm>
            <a:off x="4542532" y="1417638"/>
            <a:ext cx="4365402" cy="2354491"/>
          </a:xfrm>
          <a:prstGeom prst="rect">
            <a:avLst/>
          </a:prstGeom>
          <a:noFill/>
          <a:ln w="19050"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es-ES" sz="1600" b="1" dirty="0" smtClean="0">
                <a:solidFill>
                  <a:schemeClr val="accent1"/>
                </a:solidFill>
                <a:latin typeface="Arial" pitchFamily="34" charset="0"/>
                <a:ea typeface="ＭＳ Ｐゴシック" pitchFamily="34" charset="-128"/>
                <a:cs typeface="+mj-cs"/>
              </a:rPr>
              <a:t>Para ello, se </a:t>
            </a:r>
            <a:r>
              <a:rPr lang="es-ES" sz="1600" b="1" dirty="0">
                <a:solidFill>
                  <a:schemeClr val="accent1"/>
                </a:solidFill>
                <a:latin typeface="Arial" pitchFamily="34" charset="0"/>
                <a:ea typeface="ＭＳ Ｐゴシック" pitchFamily="34" charset="-128"/>
                <a:cs typeface="+mj-cs"/>
              </a:rPr>
              <a:t>trabaja coordinadamente </a:t>
            </a:r>
            <a:r>
              <a:rPr lang="es-ES" sz="1600" b="1" dirty="0" smtClean="0">
                <a:solidFill>
                  <a:schemeClr val="accent1"/>
                </a:solidFill>
                <a:latin typeface="Arial" pitchFamily="34" charset="0"/>
                <a:ea typeface="ＭＳ Ｐゴシック" pitchFamily="34" charset="-128"/>
                <a:cs typeface="+mj-cs"/>
              </a:rPr>
              <a:t>en:</a:t>
            </a:r>
            <a:endParaRPr lang="es-ES" sz="1600" b="1" dirty="0">
              <a:solidFill>
                <a:schemeClr val="accent1"/>
              </a:solidFill>
              <a:latin typeface="Arial" pitchFamily="34" charset="0"/>
              <a:ea typeface="ＭＳ Ｐゴシック" pitchFamily="34" charset="-128"/>
              <a:cs typeface="+mj-cs"/>
            </a:endParaRPr>
          </a:p>
          <a:p>
            <a:pPr algn="just"/>
            <a:r>
              <a:rPr lang="es-ES" sz="11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 </a:t>
            </a:r>
            <a:endParaRPr lang="en-US" sz="1100" b="1" dirty="0" smtClean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  <a:p>
            <a:pPr marL="342900" indent="-342900" algn="just">
              <a:buFont typeface="+mj-lt"/>
              <a:buAutoNum type="arabicPeriod"/>
            </a:pPr>
            <a:r>
              <a:rPr lang="es-ES" sz="1200" b="1" u="sng" dirty="0" smtClean="0">
                <a:latin typeface="Arial" pitchFamily="34" charset="0"/>
                <a:cs typeface="Arial" pitchFamily="34" charset="0"/>
              </a:rPr>
              <a:t>Instalación de una nueva T.O.S. </a:t>
            </a:r>
            <a:r>
              <a:rPr lang="es-ES" sz="1200" dirty="0" smtClean="0">
                <a:latin typeface="Arial" pitchFamily="34" charset="0"/>
                <a:cs typeface="Arial" pitchFamily="34" charset="0"/>
              </a:rPr>
              <a:t>para la operación del P.S. de </a:t>
            </a:r>
            <a:r>
              <a:rPr lang="es-ES" sz="1200" dirty="0" err="1" smtClean="0">
                <a:latin typeface="Arial" pitchFamily="34" charset="0"/>
                <a:cs typeface="Arial" pitchFamily="34" charset="0"/>
              </a:rPr>
              <a:t>Coslada</a:t>
            </a:r>
            <a:r>
              <a:rPr lang="es-ES" sz="1200" dirty="0" smtClean="0">
                <a:latin typeface="Arial" pitchFamily="34" charset="0"/>
                <a:cs typeface="Arial" pitchFamily="34" charset="0"/>
              </a:rPr>
              <a:t>:</a:t>
            </a:r>
          </a:p>
          <a:p>
            <a:pPr marL="800100" lvl="1" indent="-342900" algn="just">
              <a:buFont typeface="Wingdings" panose="05000000000000000000" pitchFamily="2" charset="2"/>
              <a:buChar char="ü"/>
            </a:pPr>
            <a:r>
              <a:rPr lang="es-ES" sz="1200" dirty="0" smtClean="0">
                <a:latin typeface="Arial" pitchFamily="34" charset="0"/>
                <a:cs typeface="Arial" pitchFamily="34" charset="0"/>
              </a:rPr>
              <a:t>Puertas semiautomáticas.</a:t>
            </a:r>
          </a:p>
          <a:p>
            <a:pPr marL="800100" lvl="1" indent="-342900" algn="just">
              <a:buFont typeface="Wingdings" panose="05000000000000000000" pitchFamily="2" charset="2"/>
              <a:buChar char="ü"/>
            </a:pPr>
            <a:r>
              <a:rPr lang="es-ES" sz="1200" dirty="0" smtClean="0">
                <a:latin typeface="Arial" pitchFamily="34" charset="0"/>
                <a:cs typeface="Arial" pitchFamily="34" charset="0"/>
              </a:rPr>
              <a:t>Radio Frecuencia. Eficiencia en las operaciones</a:t>
            </a:r>
          </a:p>
          <a:p>
            <a:pPr marL="800100" lvl="1" indent="-342900" algn="just">
              <a:buFont typeface="Wingdings" panose="05000000000000000000" pitchFamily="2" charset="2"/>
              <a:buChar char="ü"/>
            </a:pPr>
            <a:r>
              <a:rPr lang="es-ES" sz="1200" dirty="0" err="1" smtClean="0">
                <a:latin typeface="Arial" pitchFamily="34" charset="0"/>
                <a:cs typeface="Arial" pitchFamily="34" charset="0"/>
              </a:rPr>
              <a:t>Track&amp;Trace</a:t>
            </a:r>
            <a:r>
              <a:rPr lang="es-ES" sz="1200" dirty="0" smtClean="0">
                <a:latin typeface="Arial" pitchFamily="34" charset="0"/>
                <a:cs typeface="Arial" pitchFamily="34" charset="0"/>
              </a:rPr>
              <a:t> eficiente.</a:t>
            </a:r>
          </a:p>
          <a:p>
            <a:pPr lvl="1" algn="just"/>
            <a:endParaRPr lang="es-ES" sz="1200" dirty="0" smtClean="0">
              <a:latin typeface="Arial" pitchFamily="34" charset="0"/>
              <a:cs typeface="Arial" pitchFamily="34" charset="0"/>
            </a:endParaRPr>
          </a:p>
          <a:p>
            <a:pPr marL="342900" indent="-342900" algn="just">
              <a:buFont typeface="+mj-lt"/>
              <a:buAutoNum type="arabicPeriod"/>
            </a:pPr>
            <a:r>
              <a:rPr lang="es-ES" sz="1200" b="1" u="sng" dirty="0" smtClean="0">
                <a:latin typeface="Arial" pitchFamily="34" charset="0"/>
                <a:cs typeface="Arial" pitchFamily="34" charset="0"/>
              </a:rPr>
              <a:t>Proyecto 2811. “Aduana Marítima”.</a:t>
            </a:r>
          </a:p>
          <a:p>
            <a:pPr marL="342900" indent="-342900" algn="just">
              <a:buFont typeface="+mj-lt"/>
              <a:buAutoNum type="arabicPeriod"/>
            </a:pPr>
            <a:endParaRPr lang="es-ES" sz="1200" b="1" u="sng" dirty="0" smtClean="0">
              <a:latin typeface="Arial" pitchFamily="34" charset="0"/>
              <a:cs typeface="Arial" pitchFamily="34" charset="0"/>
            </a:endParaRPr>
          </a:p>
          <a:p>
            <a:pPr marL="342900" indent="-342900" algn="just">
              <a:buFont typeface="+mj-lt"/>
              <a:buAutoNum type="arabicPeriod"/>
            </a:pPr>
            <a:r>
              <a:rPr lang="es-ES" sz="1200" b="1" u="sng" dirty="0" smtClean="0">
                <a:latin typeface="Arial" pitchFamily="34" charset="0"/>
                <a:cs typeface="Arial" pitchFamily="34" charset="0"/>
              </a:rPr>
              <a:t>Ampliación de la terminal intermodal: </a:t>
            </a:r>
            <a:r>
              <a:rPr lang="es-ES" sz="1200" dirty="0" smtClean="0">
                <a:latin typeface="Arial" pitchFamily="34" charset="0"/>
                <a:cs typeface="Arial" pitchFamily="34" charset="0"/>
              </a:rPr>
              <a:t>Aumento de capacidad de </a:t>
            </a:r>
            <a:r>
              <a:rPr lang="es-ES" sz="1200" dirty="0" smtClean="0">
                <a:latin typeface="Arial" pitchFamily="34" charset="0"/>
                <a:cs typeface="Arial" pitchFamily="34" charset="0"/>
                <a:sym typeface="Wingdings" pitchFamily="2" charset="2"/>
              </a:rPr>
              <a:t>+250,000 TEU.</a:t>
            </a:r>
          </a:p>
        </p:txBody>
      </p:sp>
      <p:sp>
        <p:nvSpPr>
          <p:cNvPr id="13" name="Elipse 12"/>
          <p:cNvSpPr/>
          <p:nvPr/>
        </p:nvSpPr>
        <p:spPr>
          <a:xfrm rot="2250990">
            <a:off x="2575224" y="5009338"/>
            <a:ext cx="651716" cy="356105"/>
          </a:xfrm>
          <a:prstGeom prst="ellipse">
            <a:avLst/>
          </a:prstGeom>
          <a:noFill/>
          <a:ln w="28575">
            <a:solidFill>
              <a:srgbClr val="E0E83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CuadroTexto 3"/>
          <p:cNvSpPr txBox="1"/>
          <p:nvPr/>
        </p:nvSpPr>
        <p:spPr>
          <a:xfrm>
            <a:off x="1568279" y="5404812"/>
            <a:ext cx="1648306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100" b="1" i="1" dirty="0" smtClean="0">
                <a:solidFill>
                  <a:srgbClr val="E0E830"/>
                </a:solidFill>
              </a:rPr>
              <a:t>Terminal ferroviaria actual en NCTV</a:t>
            </a:r>
            <a:endParaRPr lang="es-ES" sz="1100" b="1" i="1" dirty="0">
              <a:solidFill>
                <a:srgbClr val="E0E830"/>
              </a:solidFill>
            </a:endParaRPr>
          </a:p>
        </p:txBody>
      </p:sp>
      <p:sp>
        <p:nvSpPr>
          <p:cNvPr id="5" name="Rectángulo 4"/>
          <p:cNvSpPr/>
          <p:nvPr/>
        </p:nvSpPr>
        <p:spPr>
          <a:xfrm rot="2402200">
            <a:off x="3151506" y="5464868"/>
            <a:ext cx="509369" cy="246725"/>
          </a:xfrm>
          <a:prstGeom prst="rect">
            <a:avLst/>
          </a:prstGeom>
          <a:noFill/>
          <a:ln w="38100">
            <a:solidFill>
              <a:srgbClr val="E0E830"/>
            </a:solidFill>
            <a:prstDash val="sysDash"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CuadroTexto 9"/>
          <p:cNvSpPr txBox="1"/>
          <p:nvPr/>
        </p:nvSpPr>
        <p:spPr>
          <a:xfrm>
            <a:off x="2281583" y="5921379"/>
            <a:ext cx="1238998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100" b="1" i="1" dirty="0" err="1">
                <a:solidFill>
                  <a:srgbClr val="E0E830"/>
                </a:solidFill>
              </a:rPr>
              <a:t>Ampl</a:t>
            </a:r>
            <a:r>
              <a:rPr lang="es-ES" sz="1100" b="1" i="1" dirty="0">
                <a:solidFill>
                  <a:srgbClr val="E0E830"/>
                </a:solidFill>
              </a:rPr>
              <a:t>. Terminal ferroviaria</a:t>
            </a:r>
          </a:p>
        </p:txBody>
      </p:sp>
      <p:sp>
        <p:nvSpPr>
          <p:cNvPr id="11" name="TextBox 63"/>
          <p:cNvSpPr txBox="1"/>
          <p:nvPr/>
        </p:nvSpPr>
        <p:spPr>
          <a:xfrm>
            <a:off x="251520" y="226524"/>
            <a:ext cx="85500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ES" sz="2200" b="1" dirty="0" err="1">
                <a:solidFill>
                  <a:schemeClr val="accent1"/>
                </a:solidFill>
                <a:latin typeface="Arial" pitchFamily="34" charset="0"/>
                <a:ea typeface="ＭＳ Ｐゴシック" pitchFamily="34" charset="-128"/>
              </a:rPr>
              <a:t>Noatum</a:t>
            </a:r>
            <a:r>
              <a:rPr lang="es-ES" sz="2200" b="1" dirty="0">
                <a:solidFill>
                  <a:schemeClr val="accent1"/>
                </a:solidFill>
                <a:latin typeface="Arial" pitchFamily="34" charset="0"/>
                <a:ea typeface="ＭＳ Ｐゴシック" pitchFamily="34" charset="-128"/>
              </a:rPr>
              <a:t>: </a:t>
            </a:r>
            <a:r>
              <a:rPr lang="es-ES" sz="2200" b="1" dirty="0" err="1">
                <a:solidFill>
                  <a:schemeClr val="accent1"/>
                </a:solidFill>
                <a:latin typeface="Arial" pitchFamily="34" charset="0"/>
                <a:ea typeface="ＭＳ Ｐゴシック" pitchFamily="34" charset="-128"/>
              </a:rPr>
              <a:t>Intermodalidad</a:t>
            </a:r>
            <a:r>
              <a:rPr lang="es-ES" sz="2200" b="1" dirty="0">
                <a:solidFill>
                  <a:schemeClr val="accent1"/>
                </a:solidFill>
                <a:latin typeface="Arial" pitchFamily="34" charset="0"/>
                <a:ea typeface="ＭＳ Ｐゴシック" pitchFamily="34" charset="-128"/>
              </a:rPr>
              <a:t> Marítimo-Terrestre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ES" sz="2200" dirty="0" err="1">
                <a:solidFill>
                  <a:schemeClr val="accent1"/>
                </a:solidFill>
                <a:latin typeface="Arial" pitchFamily="34" charset="0"/>
                <a:ea typeface="ＭＳ Ｐゴシック" pitchFamily="34" charset="-128"/>
              </a:rPr>
              <a:t>Conte</a:t>
            </a:r>
            <a:r>
              <a:rPr lang="es-ES" sz="2200" dirty="0">
                <a:solidFill>
                  <a:schemeClr val="accent1"/>
                </a:solidFill>
                <a:latin typeface="Arial" pitchFamily="34" charset="0"/>
                <a:ea typeface="ＭＳ Ｐゴシック" pitchFamily="34" charset="-128"/>
              </a:rPr>
              <a:t>-rail /P.S. de </a:t>
            </a:r>
            <a:r>
              <a:rPr lang="es-ES" sz="2200" dirty="0" err="1" smtClean="0">
                <a:solidFill>
                  <a:schemeClr val="accent1"/>
                </a:solidFill>
                <a:latin typeface="Arial" pitchFamily="34" charset="0"/>
                <a:ea typeface="ＭＳ Ｐゴシック" pitchFamily="34" charset="-128"/>
              </a:rPr>
              <a:t>Coslada</a:t>
            </a:r>
            <a:r>
              <a:rPr lang="es-ES" sz="2200" dirty="0" smtClean="0">
                <a:solidFill>
                  <a:schemeClr val="accent1"/>
                </a:solidFill>
                <a:latin typeface="Arial" pitchFamily="34" charset="0"/>
                <a:ea typeface="ＭＳ Ｐゴシック" pitchFamily="34" charset="-128"/>
              </a:rPr>
              <a:t>. Oferta integral actual y proyectos</a:t>
            </a:r>
          </a:p>
        </p:txBody>
      </p:sp>
    </p:spTree>
    <p:extLst>
      <p:ext uri="{BB962C8B-B14F-4D97-AF65-F5344CB8AC3E}">
        <p14:creationId xmlns:p14="http://schemas.microsoft.com/office/powerpoint/2010/main" val="37291316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 txBox="1">
            <a:spLocks/>
          </p:cNvSpPr>
          <p:nvPr/>
        </p:nvSpPr>
        <p:spPr bwMode="auto">
          <a:xfrm>
            <a:off x="394668" y="297610"/>
            <a:ext cx="8928992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l" defTabSz="457200" rtl="0" eaLnBrk="0" fontAlgn="base" hangingPunct="0">
              <a:spcBef>
                <a:spcPct val="0"/>
              </a:spcBef>
              <a:spcAft>
                <a:spcPct val="0"/>
              </a:spcAft>
              <a:defRPr sz="2800" b="1" kern="12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  <a:cs typeface="+mj-cs"/>
              </a:defRPr>
            </a:lvl1pPr>
            <a:lvl2pPr marL="742950" indent="-285750" algn="l" defTabSz="457200" rtl="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2pPr>
            <a:lvl3pPr marL="1143000" indent="-228600" algn="l" defTabSz="457200" rtl="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3pPr>
            <a:lvl4pPr marL="1600200" indent="-228600" algn="l" defTabSz="457200" rtl="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4pPr>
            <a:lvl5pPr marL="2057400" indent="-228600" algn="l" defTabSz="457200" rtl="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5pPr>
            <a:lvl6pPr marL="2514600" indent="-228600" algn="l" defTabSz="457200" rtl="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6pPr>
            <a:lvl7pPr marL="2971800" indent="-228600" algn="l" defTabSz="457200" rtl="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7pPr>
            <a:lvl8pPr marL="3429000" indent="-228600" algn="l" defTabSz="457200" rtl="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8pPr>
            <a:lvl9pPr marL="3886200" indent="-228600" algn="l" defTabSz="457200" rtl="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9pPr>
          </a:lstStyle>
          <a:p>
            <a:r>
              <a:rPr lang="es-ES" sz="2200" dirty="0" err="1">
                <a:solidFill>
                  <a:schemeClr val="accent1"/>
                </a:solidFill>
              </a:rPr>
              <a:t>Noatum</a:t>
            </a:r>
            <a:r>
              <a:rPr lang="es-ES" sz="2200" dirty="0">
                <a:solidFill>
                  <a:schemeClr val="accent1"/>
                </a:solidFill>
              </a:rPr>
              <a:t>: </a:t>
            </a:r>
            <a:r>
              <a:rPr lang="es-ES" sz="2200" dirty="0" err="1">
                <a:solidFill>
                  <a:schemeClr val="accent1"/>
                </a:solidFill>
              </a:rPr>
              <a:t>Intermodalidad</a:t>
            </a:r>
            <a:r>
              <a:rPr lang="es-ES" sz="2200" dirty="0">
                <a:solidFill>
                  <a:schemeClr val="accent1"/>
                </a:solidFill>
              </a:rPr>
              <a:t> Marítimo-Terrestre</a:t>
            </a:r>
          </a:p>
          <a:p>
            <a:r>
              <a:rPr lang="es-ES" sz="2200" b="0" dirty="0">
                <a:solidFill>
                  <a:schemeClr val="accent1"/>
                </a:solidFill>
              </a:rPr>
              <a:t>NCTV/</a:t>
            </a:r>
            <a:r>
              <a:rPr lang="es-ES" sz="2200" b="0" dirty="0" err="1">
                <a:solidFill>
                  <a:schemeClr val="accent1"/>
                </a:solidFill>
              </a:rPr>
              <a:t>Conte</a:t>
            </a:r>
            <a:r>
              <a:rPr lang="es-ES" sz="2200" b="0" dirty="0">
                <a:solidFill>
                  <a:schemeClr val="accent1"/>
                </a:solidFill>
              </a:rPr>
              <a:t>-rail </a:t>
            </a:r>
            <a:r>
              <a:rPr lang="es-ES" sz="2200" b="0" dirty="0" smtClean="0">
                <a:solidFill>
                  <a:schemeClr val="accent1"/>
                </a:solidFill>
              </a:rPr>
              <a:t>: proyectos. Proyecto 2811 Aduana Marítima (I)</a:t>
            </a:r>
            <a:endParaRPr lang="es-ES" sz="2200" b="0" dirty="0">
              <a:solidFill>
                <a:schemeClr val="accent1"/>
              </a:solidFill>
            </a:endParaRPr>
          </a:p>
        </p:txBody>
      </p:sp>
      <p:sp>
        <p:nvSpPr>
          <p:cNvPr id="3" name="2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8052941-5A1C-4C12-802D-9C598CF0DC14}" type="slidenum">
              <a:rPr lang="es-ES_tradnl" smtClean="0"/>
              <a:pPr>
                <a:defRPr/>
              </a:pPr>
              <a:t>17</a:t>
            </a:fld>
            <a:endParaRPr lang="es-ES_tradnl"/>
          </a:p>
        </p:txBody>
      </p:sp>
      <p:sp>
        <p:nvSpPr>
          <p:cNvPr id="4" name="Rectángulo 3"/>
          <p:cNvSpPr/>
          <p:nvPr/>
        </p:nvSpPr>
        <p:spPr>
          <a:xfrm>
            <a:off x="738188" y="1395585"/>
            <a:ext cx="2952327" cy="3370153"/>
          </a:xfrm>
          <a:prstGeom prst="rect">
            <a:avLst/>
          </a:prstGeom>
          <a:ln>
            <a:solidFill>
              <a:srgbClr val="C00000"/>
            </a:solidFill>
          </a:ln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es-ES_tradnl" sz="1200" b="1" dirty="0" smtClean="0">
                <a:solidFill>
                  <a:schemeClr val="accent1"/>
                </a:solidFill>
                <a:latin typeface="Arial" pitchFamily="34" charset="0"/>
                <a:ea typeface="ＭＳ Ｐゴシック" pitchFamily="34" charset="-128"/>
                <a:cs typeface="+mj-cs"/>
              </a:rPr>
              <a:t>Modelo </a:t>
            </a:r>
            <a:r>
              <a:rPr lang="es-ES_tradnl" sz="1200" b="1" dirty="0">
                <a:solidFill>
                  <a:schemeClr val="accent1"/>
                </a:solidFill>
                <a:latin typeface="Arial" pitchFamily="34" charset="0"/>
                <a:ea typeface="ＭＳ Ｐゴシック" pitchFamily="34" charset="-128"/>
                <a:cs typeface="+mj-cs"/>
              </a:rPr>
              <a:t>actual de despacho </a:t>
            </a:r>
            <a:r>
              <a:rPr lang="es-ES_tradnl" sz="1200" b="1" dirty="0" smtClean="0">
                <a:solidFill>
                  <a:schemeClr val="accent1"/>
                </a:solidFill>
                <a:latin typeface="Arial" pitchFamily="34" charset="0"/>
                <a:ea typeface="ＭＳ Ｐゴシック" pitchFamily="34" charset="-128"/>
                <a:cs typeface="+mj-cs"/>
              </a:rPr>
              <a:t>entre Puerto de Valencia y </a:t>
            </a:r>
            <a:r>
              <a:rPr lang="es-ES_tradnl" sz="1200" b="1" dirty="0">
                <a:solidFill>
                  <a:schemeClr val="accent1"/>
                </a:solidFill>
                <a:latin typeface="Arial" pitchFamily="34" charset="0"/>
                <a:ea typeface="ＭＳ Ｐゴシック" pitchFamily="34" charset="-128"/>
                <a:cs typeface="+mj-cs"/>
              </a:rPr>
              <a:t>Puerto Seco de </a:t>
            </a:r>
            <a:r>
              <a:rPr lang="es-ES_tradnl" sz="1200" b="1" dirty="0" err="1">
                <a:solidFill>
                  <a:schemeClr val="accent1"/>
                </a:solidFill>
                <a:latin typeface="Arial" pitchFamily="34" charset="0"/>
                <a:ea typeface="ＭＳ Ｐゴシック" pitchFamily="34" charset="-128"/>
                <a:cs typeface="+mj-cs"/>
              </a:rPr>
              <a:t>Coslada</a:t>
            </a:r>
            <a:r>
              <a:rPr lang="es-ES_tradnl" sz="1200" b="1" dirty="0" smtClean="0">
                <a:solidFill>
                  <a:schemeClr val="accent1"/>
                </a:solidFill>
                <a:latin typeface="Arial" pitchFamily="34" charset="0"/>
                <a:ea typeface="ＭＳ Ｐゴシック" pitchFamily="34" charset="-128"/>
                <a:cs typeface="+mj-cs"/>
              </a:rPr>
              <a:t>:</a:t>
            </a:r>
          </a:p>
          <a:p>
            <a:pPr algn="just">
              <a:spcAft>
                <a:spcPts val="0"/>
              </a:spcAft>
            </a:pPr>
            <a:r>
              <a:rPr lang="es-ES_tradnl" sz="1200" b="1" dirty="0" smtClean="0">
                <a:solidFill>
                  <a:schemeClr val="accent1"/>
                </a:solidFill>
                <a:latin typeface="Arial" pitchFamily="34" charset="0"/>
                <a:ea typeface="ＭＳ Ｐゴシック" pitchFamily="34" charset="-128"/>
                <a:cs typeface="+mj-cs"/>
              </a:rPr>
              <a:t> </a:t>
            </a:r>
            <a:endParaRPr lang="es-ES" sz="1200" b="1" dirty="0">
              <a:solidFill>
                <a:schemeClr val="accent1"/>
              </a:solidFill>
              <a:latin typeface="Arial" pitchFamily="34" charset="0"/>
              <a:ea typeface="ＭＳ Ｐゴシック" pitchFamily="34" charset="-128"/>
              <a:cs typeface="+mj-cs"/>
            </a:endParaRPr>
          </a:p>
          <a:p>
            <a:pPr marL="342900" lvl="0" indent="-342900" algn="just">
              <a:spcAft>
                <a:spcPts val="0"/>
              </a:spcAft>
              <a:buFont typeface="+mj-lt"/>
              <a:buAutoNum type="arabicPeriod"/>
            </a:pPr>
            <a:r>
              <a:rPr lang="es-ES_tradnl" sz="1100" b="1" dirty="0" smtClean="0">
                <a:latin typeface="Arial" panose="020B0604020202020204" pitchFamily="34" charset="0"/>
                <a:ea typeface="Times New Roman" panose="02020603050405020304" pitchFamily="18" charset="0"/>
              </a:rPr>
              <a:t>ALTO </a:t>
            </a:r>
            <a:r>
              <a:rPr lang="es-ES_tradnl" sz="1100" b="1" i="1" dirty="0" err="1" smtClean="0">
                <a:latin typeface="Arial" panose="020B0604020202020204" pitchFamily="34" charset="0"/>
                <a:ea typeface="Times New Roman" panose="02020603050405020304" pitchFamily="18" charset="0"/>
              </a:rPr>
              <a:t>Dwelling</a:t>
            </a:r>
            <a:r>
              <a:rPr lang="es-ES_tradnl" sz="1100" b="1" i="1" dirty="0" smtClean="0">
                <a:latin typeface="Arial" panose="020B0604020202020204" pitchFamily="34" charset="0"/>
                <a:ea typeface="Times New Roman" panose="02020603050405020304" pitchFamily="18" charset="0"/>
              </a:rPr>
              <a:t> Time</a:t>
            </a:r>
            <a:r>
              <a:rPr lang="es-ES_tradnl" sz="1100" b="1" dirty="0" smtClean="0">
                <a:latin typeface="Arial" panose="020B0604020202020204" pitchFamily="34" charset="0"/>
                <a:ea typeface="Times New Roman" panose="02020603050405020304" pitchFamily="18" charset="0"/>
              </a:rPr>
              <a:t>:</a:t>
            </a:r>
            <a:r>
              <a:rPr lang="es-ES_tradnl" sz="1100" dirty="0" smtClean="0"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s-ES_tradnl" sz="1100" dirty="0">
                <a:latin typeface="Arial" panose="020B0604020202020204" pitchFamily="34" charset="0"/>
                <a:ea typeface="Times New Roman" panose="02020603050405020304" pitchFamily="18" charset="0"/>
              </a:rPr>
              <a:t>de los </a:t>
            </a:r>
            <a:r>
              <a:rPr lang="es-ES_tradnl" sz="1100" dirty="0" err="1">
                <a:latin typeface="Arial" panose="020B0604020202020204" pitchFamily="34" charset="0"/>
                <a:ea typeface="Times New Roman" panose="02020603050405020304" pitchFamily="18" charset="0"/>
              </a:rPr>
              <a:t>C</a:t>
            </a:r>
            <a:r>
              <a:rPr lang="es-ES_tradnl" sz="1100" dirty="0" err="1" smtClean="0">
                <a:latin typeface="Arial" panose="020B0604020202020204" pitchFamily="34" charset="0"/>
                <a:ea typeface="Times New Roman" panose="02020603050405020304" pitchFamily="18" charset="0"/>
              </a:rPr>
              <a:t>ntrs</a:t>
            </a:r>
            <a:r>
              <a:rPr lang="es-ES_tradnl" sz="1100" dirty="0" smtClean="0">
                <a:latin typeface="Arial" panose="020B0604020202020204" pitchFamily="34" charset="0"/>
                <a:ea typeface="Times New Roman" panose="02020603050405020304" pitchFamily="18" charset="0"/>
              </a:rPr>
              <a:t>. de IMPORT en </a:t>
            </a:r>
            <a:r>
              <a:rPr lang="es-ES_tradnl" sz="1100" dirty="0">
                <a:latin typeface="Arial" panose="020B0604020202020204" pitchFamily="34" charset="0"/>
                <a:ea typeface="Times New Roman" panose="02020603050405020304" pitchFamily="18" charset="0"/>
              </a:rPr>
              <a:t>las terminales marítimas. </a:t>
            </a:r>
            <a:r>
              <a:rPr lang="es-ES_tradnl" sz="1100" dirty="0" smtClean="0">
                <a:latin typeface="Arial" panose="020B0604020202020204" pitchFamily="34" charset="0"/>
                <a:ea typeface="Times New Roman" panose="02020603050405020304" pitchFamily="18" charset="0"/>
              </a:rPr>
              <a:t>Alto </a:t>
            </a:r>
            <a:r>
              <a:rPr lang="es-ES_tradnl" sz="1100" i="1" dirty="0" err="1" smtClean="0">
                <a:latin typeface="Arial" panose="020B0604020202020204" pitchFamily="34" charset="0"/>
                <a:ea typeface="Times New Roman" panose="02020603050405020304" pitchFamily="18" charset="0"/>
              </a:rPr>
              <a:t>transit</a:t>
            </a:r>
            <a:r>
              <a:rPr lang="es-ES_tradnl" sz="1100" i="1" dirty="0" smtClean="0">
                <a:latin typeface="Arial" panose="020B0604020202020204" pitchFamily="34" charset="0"/>
                <a:ea typeface="Times New Roman" panose="02020603050405020304" pitchFamily="18" charset="0"/>
              </a:rPr>
              <a:t> time</a:t>
            </a:r>
            <a:r>
              <a:rPr lang="es-ES_tradnl" sz="1100" dirty="0" smtClean="0"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s-ES_tradnl" sz="1100" dirty="0">
                <a:latin typeface="Arial" panose="020B0604020202020204" pitchFamily="34" charset="0"/>
                <a:ea typeface="Times New Roman" panose="02020603050405020304" pitchFamily="18" charset="0"/>
              </a:rPr>
              <a:t>de los </a:t>
            </a:r>
            <a:r>
              <a:rPr lang="es-ES_tradnl" sz="1100" dirty="0" err="1" smtClean="0">
                <a:latin typeface="Arial" panose="020B0604020202020204" pitchFamily="34" charset="0"/>
                <a:ea typeface="Times New Roman" panose="02020603050405020304" pitchFamily="18" charset="0"/>
              </a:rPr>
              <a:t>cntrs</a:t>
            </a:r>
            <a:r>
              <a:rPr lang="es-ES_tradnl" sz="1100" dirty="0" smtClean="0">
                <a:latin typeface="Arial" panose="020B0604020202020204" pitchFamily="34" charset="0"/>
                <a:ea typeface="Times New Roman" panose="02020603050405020304" pitchFamily="18" charset="0"/>
              </a:rPr>
              <a:t>. </a:t>
            </a:r>
            <a:r>
              <a:rPr lang="es-ES_tradnl" sz="1100" dirty="0">
                <a:latin typeface="Arial" panose="020B0604020202020204" pitchFamily="34" charset="0"/>
                <a:ea typeface="Times New Roman" panose="02020603050405020304" pitchFamily="18" charset="0"/>
              </a:rPr>
              <a:t>de importación entre puerto y destino interior</a:t>
            </a:r>
            <a:r>
              <a:rPr lang="es-ES_tradnl" sz="1100" dirty="0" smtClean="0">
                <a:latin typeface="Arial" panose="020B0604020202020204" pitchFamily="34" charset="0"/>
                <a:ea typeface="Times New Roman" panose="02020603050405020304" pitchFamily="18" charset="0"/>
              </a:rPr>
              <a:t>.</a:t>
            </a:r>
            <a:r>
              <a:rPr lang="es-ES_tradnl" sz="1100" dirty="0">
                <a:latin typeface="Arial" panose="020B0604020202020204" pitchFamily="34" charset="0"/>
                <a:ea typeface="Times New Roman" panose="02020603050405020304" pitchFamily="18" charset="0"/>
              </a:rPr>
              <a:t> </a:t>
            </a:r>
          </a:p>
          <a:p>
            <a:pPr marL="342900" lvl="0" indent="-342900" algn="just">
              <a:spcAft>
                <a:spcPts val="0"/>
              </a:spcAft>
              <a:buFont typeface="+mj-lt"/>
              <a:buAutoNum type="arabicPeriod"/>
            </a:pPr>
            <a:endParaRPr lang="es-ES" sz="11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lvl="0" indent="-342900" algn="just">
              <a:spcAft>
                <a:spcPts val="0"/>
              </a:spcAft>
              <a:buFont typeface="+mj-lt"/>
              <a:buAutoNum type="arabicPeriod"/>
            </a:pPr>
            <a:r>
              <a:rPr lang="es-ES_tradnl" sz="1100" b="1" dirty="0" smtClean="0">
                <a:latin typeface="Arial" panose="020B0604020202020204" pitchFamily="34" charset="0"/>
                <a:ea typeface="Times New Roman" panose="02020603050405020304" pitchFamily="18" charset="0"/>
              </a:rPr>
              <a:t>No hay una Reducción </a:t>
            </a:r>
            <a:r>
              <a:rPr lang="es-ES_tradnl" sz="1100" b="1" dirty="0">
                <a:latin typeface="Arial" panose="020B0604020202020204" pitchFamily="34" charset="0"/>
                <a:ea typeface="Times New Roman" panose="02020603050405020304" pitchFamily="18" charset="0"/>
              </a:rPr>
              <a:t>del número de movimientos internos en las terminales marítimas </a:t>
            </a:r>
            <a:r>
              <a:rPr lang="es-ES_tradnl" sz="1100" dirty="0">
                <a:latin typeface="Arial" panose="020B0604020202020204" pitchFamily="34" charset="0"/>
                <a:ea typeface="Times New Roman" panose="02020603050405020304" pitchFamily="18" charset="0"/>
              </a:rPr>
              <a:t>de los contenedores de importación a despacho en estas mismas </a:t>
            </a:r>
            <a:r>
              <a:rPr lang="es-ES_tradnl" sz="1100" dirty="0" smtClean="0">
                <a:latin typeface="Arial" panose="020B0604020202020204" pitchFamily="34" charset="0"/>
                <a:ea typeface="Times New Roman" panose="02020603050405020304" pitchFamily="18" charset="0"/>
              </a:rPr>
              <a:t>terminales.</a:t>
            </a:r>
            <a:r>
              <a:rPr lang="es-ES_tradnl" sz="1100" dirty="0">
                <a:latin typeface="Arial" panose="020B0604020202020204" pitchFamily="34" charset="0"/>
                <a:ea typeface="Times New Roman" panose="02020603050405020304" pitchFamily="18" charset="0"/>
              </a:rPr>
              <a:t> </a:t>
            </a:r>
            <a:endParaRPr lang="es-ES_tradnl" sz="1100" dirty="0" smtClean="0"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marL="342900" lvl="0" indent="-342900" algn="just">
              <a:spcAft>
                <a:spcPts val="0"/>
              </a:spcAft>
              <a:buFont typeface="+mj-lt"/>
              <a:buAutoNum type="arabicPeriod"/>
            </a:pPr>
            <a:endParaRPr lang="es-ES" sz="11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lvl="0" indent="-342900" algn="just">
              <a:spcAft>
                <a:spcPts val="0"/>
              </a:spcAft>
              <a:buFont typeface="+mj-lt"/>
              <a:buAutoNum type="arabicPeriod"/>
            </a:pPr>
            <a:r>
              <a:rPr lang="es-ES_tradnl" sz="1100" b="1" dirty="0">
                <a:latin typeface="Arial" panose="020B0604020202020204" pitchFamily="34" charset="0"/>
                <a:ea typeface="Times New Roman" panose="02020603050405020304" pitchFamily="18" charset="0"/>
              </a:rPr>
              <a:t>Impide/dificulta en alto grado, </a:t>
            </a:r>
            <a:r>
              <a:rPr lang="es-ES_tradnl" sz="1100" dirty="0">
                <a:latin typeface="Arial" panose="020B0604020202020204" pitchFamily="34" charset="0"/>
                <a:ea typeface="Times New Roman" panose="02020603050405020304" pitchFamily="18" charset="0"/>
              </a:rPr>
              <a:t>operativas </a:t>
            </a:r>
            <a:r>
              <a:rPr lang="es-ES_tradnl" sz="1100" dirty="0" smtClean="0">
                <a:latin typeface="Arial" panose="020B0604020202020204" pitchFamily="34" charset="0"/>
                <a:ea typeface="Times New Roman" panose="02020603050405020304" pitchFamily="18" charset="0"/>
              </a:rPr>
              <a:t>intermodales eficientes. </a:t>
            </a:r>
            <a:endParaRPr lang="es-ES" sz="11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9" name="Rectángulo 8"/>
          <p:cNvSpPr/>
          <p:nvPr/>
        </p:nvSpPr>
        <p:spPr>
          <a:xfrm>
            <a:off x="5021436" y="1440610"/>
            <a:ext cx="3240360" cy="3354765"/>
          </a:xfrm>
          <a:prstGeom prst="rect">
            <a:avLst/>
          </a:prstGeom>
          <a:ln>
            <a:solidFill>
              <a:srgbClr val="C00000"/>
            </a:solidFill>
          </a:ln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es-ES_tradnl" sz="1200" b="1" dirty="0" smtClean="0">
                <a:solidFill>
                  <a:schemeClr val="accent1"/>
                </a:solidFill>
                <a:latin typeface="Arial" pitchFamily="34" charset="0"/>
                <a:ea typeface="ＭＳ Ｐゴシック" pitchFamily="34" charset="-128"/>
                <a:cs typeface="+mj-cs"/>
              </a:rPr>
              <a:t>Modelo futuro: Aduana Marítima en el Puerto </a:t>
            </a:r>
            <a:r>
              <a:rPr lang="es-ES_tradnl" sz="1200" b="1" dirty="0">
                <a:solidFill>
                  <a:schemeClr val="accent1"/>
                </a:solidFill>
                <a:latin typeface="Arial" pitchFamily="34" charset="0"/>
                <a:ea typeface="ＭＳ Ｐゴシック" pitchFamily="34" charset="-128"/>
                <a:cs typeface="+mj-cs"/>
              </a:rPr>
              <a:t>Seco de </a:t>
            </a:r>
            <a:r>
              <a:rPr lang="es-ES_tradnl" sz="1200" b="1" dirty="0" err="1">
                <a:solidFill>
                  <a:schemeClr val="accent1"/>
                </a:solidFill>
                <a:latin typeface="Arial" pitchFamily="34" charset="0"/>
                <a:ea typeface="ＭＳ Ｐゴシック" pitchFamily="34" charset="-128"/>
                <a:cs typeface="+mj-cs"/>
              </a:rPr>
              <a:t>Coslada</a:t>
            </a:r>
            <a:r>
              <a:rPr lang="es-ES_tradnl" sz="1200" b="1" dirty="0" smtClean="0">
                <a:solidFill>
                  <a:schemeClr val="accent1"/>
                </a:solidFill>
                <a:latin typeface="Arial" pitchFamily="34" charset="0"/>
                <a:ea typeface="ＭＳ Ｐゴシック" pitchFamily="34" charset="-128"/>
                <a:cs typeface="+mj-cs"/>
              </a:rPr>
              <a:t>:</a:t>
            </a:r>
          </a:p>
          <a:p>
            <a:pPr algn="just">
              <a:spcAft>
                <a:spcPts val="0"/>
              </a:spcAft>
            </a:pPr>
            <a:r>
              <a:rPr lang="es-ES_tradnl" sz="1200" b="1" dirty="0" smtClean="0">
                <a:solidFill>
                  <a:schemeClr val="accent1"/>
                </a:solidFill>
                <a:latin typeface="Arial" pitchFamily="34" charset="0"/>
                <a:ea typeface="ＭＳ Ｐゴシック" pitchFamily="34" charset="-128"/>
                <a:cs typeface="+mj-cs"/>
              </a:rPr>
              <a:t> </a:t>
            </a:r>
            <a:endParaRPr lang="es-ES" sz="1200" b="1" dirty="0">
              <a:solidFill>
                <a:schemeClr val="accent1"/>
              </a:solidFill>
              <a:latin typeface="Arial" pitchFamily="34" charset="0"/>
              <a:ea typeface="ＭＳ Ｐゴシック" pitchFamily="34" charset="-128"/>
              <a:cs typeface="+mj-cs"/>
            </a:endParaRPr>
          </a:p>
          <a:p>
            <a:pPr marL="342900" lvl="0" indent="-342900" algn="just">
              <a:spcAft>
                <a:spcPts val="0"/>
              </a:spcAft>
              <a:buFont typeface="+mj-lt"/>
              <a:buAutoNum type="arabicPeriod"/>
            </a:pPr>
            <a:r>
              <a:rPr lang="es-ES_tradnl" sz="1100" b="1" dirty="0" smtClean="0">
                <a:latin typeface="Arial" panose="020B0604020202020204" pitchFamily="34" charset="0"/>
                <a:ea typeface="Times New Roman" panose="02020603050405020304" pitchFamily="18" charset="0"/>
              </a:rPr>
              <a:t>Se reducen los </a:t>
            </a:r>
            <a:r>
              <a:rPr lang="es-ES_tradnl" sz="1100" b="1" i="1" dirty="0" err="1" smtClean="0">
                <a:latin typeface="Arial" panose="020B0604020202020204" pitchFamily="34" charset="0"/>
                <a:ea typeface="Times New Roman" panose="02020603050405020304" pitchFamily="18" charset="0"/>
              </a:rPr>
              <a:t>Dwelling</a:t>
            </a:r>
            <a:r>
              <a:rPr lang="es-ES_tradnl" sz="1100" b="1" i="1" dirty="0" smtClean="0">
                <a:latin typeface="Arial" panose="020B0604020202020204" pitchFamily="34" charset="0"/>
                <a:ea typeface="Times New Roman" panose="02020603050405020304" pitchFamily="18" charset="0"/>
              </a:rPr>
              <a:t> Time</a:t>
            </a:r>
            <a:r>
              <a:rPr lang="es-ES_tradnl" sz="1100" b="1" dirty="0"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s-ES_tradnl" sz="1100" b="1" dirty="0" smtClean="0">
                <a:latin typeface="Arial" panose="020B0604020202020204" pitchFamily="34" charset="0"/>
                <a:ea typeface="Times New Roman" panose="02020603050405020304" pitchFamily="18" charset="0"/>
              </a:rPr>
              <a:t>de los </a:t>
            </a:r>
            <a:r>
              <a:rPr lang="es-ES_tradnl" sz="1100" b="1" dirty="0" err="1">
                <a:latin typeface="Arial" panose="020B0604020202020204" pitchFamily="34" charset="0"/>
                <a:ea typeface="Times New Roman" panose="02020603050405020304" pitchFamily="18" charset="0"/>
              </a:rPr>
              <a:t>C</a:t>
            </a:r>
            <a:r>
              <a:rPr lang="es-ES_tradnl" sz="1100" b="1" dirty="0" err="1" smtClean="0">
                <a:latin typeface="Arial" panose="020B0604020202020204" pitchFamily="34" charset="0"/>
                <a:ea typeface="Times New Roman" panose="02020603050405020304" pitchFamily="18" charset="0"/>
              </a:rPr>
              <a:t>ntrs</a:t>
            </a:r>
            <a:r>
              <a:rPr lang="es-ES_tradnl" sz="1100" b="1" dirty="0" smtClean="0">
                <a:latin typeface="Arial" panose="020B0604020202020204" pitchFamily="34" charset="0"/>
                <a:ea typeface="Times New Roman" panose="02020603050405020304" pitchFamily="18" charset="0"/>
              </a:rPr>
              <a:t>. de IMPORT en las terminales marítima.</a:t>
            </a:r>
            <a:r>
              <a:rPr lang="es-ES_tradnl" sz="1100" dirty="0" smtClean="0"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s-ES_tradnl" sz="1100" dirty="0">
                <a:latin typeface="Arial" panose="020B0604020202020204" pitchFamily="34" charset="0"/>
                <a:ea typeface="Times New Roman" panose="02020603050405020304" pitchFamily="18" charset="0"/>
              </a:rPr>
              <a:t> </a:t>
            </a:r>
          </a:p>
          <a:p>
            <a:pPr marL="342900" lvl="0" indent="-342900" algn="just">
              <a:spcAft>
                <a:spcPts val="0"/>
              </a:spcAft>
              <a:buFont typeface="+mj-lt"/>
              <a:buAutoNum type="arabicPeriod"/>
            </a:pPr>
            <a:endParaRPr lang="es-ES" sz="11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lvl="0" indent="-342900" algn="just">
              <a:spcAft>
                <a:spcPts val="0"/>
              </a:spcAft>
              <a:buFont typeface="+mj-lt"/>
              <a:buAutoNum type="arabicPeriod"/>
            </a:pPr>
            <a:r>
              <a:rPr lang="es-ES_tradnl" sz="1100" b="1" dirty="0" smtClean="0">
                <a:latin typeface="Arial" panose="020B0604020202020204" pitchFamily="34" charset="0"/>
                <a:ea typeface="Times New Roman" panose="02020603050405020304" pitchFamily="18" charset="0"/>
              </a:rPr>
              <a:t>Se reducen los </a:t>
            </a:r>
            <a:r>
              <a:rPr lang="es-ES_tradnl" sz="1100" b="1" dirty="0">
                <a:latin typeface="Arial" panose="020B0604020202020204" pitchFamily="34" charset="0"/>
                <a:ea typeface="Times New Roman" panose="02020603050405020304" pitchFamily="18" charset="0"/>
              </a:rPr>
              <a:t>movimientos internos en las terminales marítimas </a:t>
            </a:r>
            <a:r>
              <a:rPr lang="es-ES_tradnl" sz="1100" dirty="0">
                <a:latin typeface="Arial" panose="020B0604020202020204" pitchFamily="34" charset="0"/>
                <a:ea typeface="Times New Roman" panose="02020603050405020304" pitchFamily="18" charset="0"/>
              </a:rPr>
              <a:t>de los contenedores de importación a despacho en estas mismas </a:t>
            </a:r>
            <a:r>
              <a:rPr lang="es-ES_tradnl" sz="1100" dirty="0" smtClean="0">
                <a:latin typeface="Arial" panose="020B0604020202020204" pitchFamily="34" charset="0"/>
                <a:ea typeface="Times New Roman" panose="02020603050405020304" pitchFamily="18" charset="0"/>
              </a:rPr>
              <a:t>terminales.</a:t>
            </a:r>
            <a:r>
              <a:rPr lang="es-ES_tradnl" sz="1100" dirty="0">
                <a:latin typeface="Arial" panose="020B0604020202020204" pitchFamily="34" charset="0"/>
                <a:ea typeface="Times New Roman" panose="02020603050405020304" pitchFamily="18" charset="0"/>
              </a:rPr>
              <a:t> </a:t>
            </a:r>
            <a:endParaRPr lang="es-ES_tradnl" sz="1100" dirty="0" smtClean="0"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marL="342900" lvl="0" indent="-342900" algn="just">
              <a:spcAft>
                <a:spcPts val="0"/>
              </a:spcAft>
              <a:buFont typeface="+mj-lt"/>
              <a:buAutoNum type="arabicPeriod"/>
            </a:pPr>
            <a:endParaRPr lang="es-ES" sz="11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lvl="0" indent="-342900" algn="just">
              <a:spcAft>
                <a:spcPts val="0"/>
              </a:spcAft>
              <a:buFont typeface="+mj-lt"/>
              <a:buAutoNum type="arabicPeriod"/>
            </a:pPr>
            <a:r>
              <a:rPr lang="es-ES_tradnl" sz="1100" b="1" dirty="0" smtClean="0">
                <a:latin typeface="Arial" panose="020B0604020202020204" pitchFamily="34" charset="0"/>
                <a:ea typeface="Times New Roman" panose="02020603050405020304" pitchFamily="18" charset="0"/>
              </a:rPr>
              <a:t>Se ponen en marcha, </a:t>
            </a:r>
            <a:r>
              <a:rPr lang="es-ES_tradnl" sz="1100" dirty="0">
                <a:latin typeface="Arial" panose="020B0604020202020204" pitchFamily="34" charset="0"/>
                <a:ea typeface="Times New Roman" panose="02020603050405020304" pitchFamily="18" charset="0"/>
              </a:rPr>
              <a:t>operativas </a:t>
            </a:r>
            <a:r>
              <a:rPr lang="es-ES_tradnl" sz="1100" dirty="0" smtClean="0">
                <a:latin typeface="Arial" panose="020B0604020202020204" pitchFamily="34" charset="0"/>
                <a:ea typeface="Times New Roman" panose="02020603050405020304" pitchFamily="18" charset="0"/>
              </a:rPr>
              <a:t>intermodales eficientes: </a:t>
            </a:r>
          </a:p>
          <a:p>
            <a:pPr marL="342900" lvl="0" indent="-342900" algn="just">
              <a:spcAft>
                <a:spcPts val="0"/>
              </a:spcAft>
              <a:buFont typeface="+mj-lt"/>
              <a:buAutoNum type="arabicPeriod"/>
            </a:pPr>
            <a:endParaRPr lang="es-ES_tradnl" sz="1100" dirty="0" smtClean="0"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marL="800100" lvl="1" indent="-342900" algn="just">
              <a:buFont typeface="Wingdings" panose="05000000000000000000" pitchFamily="2" charset="2"/>
              <a:buChar char="ü"/>
            </a:pPr>
            <a:r>
              <a:rPr lang="es-ES_tradnl" sz="1100" b="1" dirty="0" smtClean="0">
                <a:latin typeface="Arial" panose="020B0604020202020204" pitchFamily="34" charset="0"/>
                <a:ea typeface="Times New Roman" panose="02020603050405020304" pitchFamily="18" charset="0"/>
              </a:rPr>
              <a:t>Descarga Directa Barco-Tren</a:t>
            </a:r>
            <a:r>
              <a:rPr lang="es-ES_tradnl" sz="1100" dirty="0" smtClean="0"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</a:p>
          <a:p>
            <a:pPr lvl="1" algn="just"/>
            <a:r>
              <a:rPr lang="es-ES_tradnl" sz="1100" dirty="0" smtClean="0">
                <a:latin typeface="Arial" panose="020B0604020202020204" pitchFamily="34" charset="0"/>
                <a:ea typeface="Times New Roman" panose="02020603050405020304" pitchFamily="18" charset="0"/>
              </a:rPr>
              <a:t>                 +</a:t>
            </a:r>
          </a:p>
          <a:p>
            <a:pPr marL="800100" lvl="1" indent="-342900" algn="just">
              <a:buFont typeface="Wingdings" panose="05000000000000000000" pitchFamily="2" charset="2"/>
              <a:buChar char="ü"/>
            </a:pPr>
            <a:r>
              <a:rPr lang="es-ES_tradnl" sz="1100" b="1" dirty="0" err="1" smtClean="0">
                <a:latin typeface="Arial" panose="020B0604020202020204" pitchFamily="34" charset="0"/>
                <a:ea typeface="Times New Roman" panose="02020603050405020304" pitchFamily="18" charset="0"/>
              </a:rPr>
              <a:t>Shutte</a:t>
            </a:r>
            <a:r>
              <a:rPr lang="es-ES_tradnl" sz="1100" b="1" dirty="0" smtClean="0"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s-ES_tradnl" sz="1100" b="1" dirty="0" err="1" smtClean="0">
                <a:latin typeface="Arial" panose="020B0604020202020204" pitchFamily="34" charset="0"/>
                <a:ea typeface="Times New Roman" panose="02020603050405020304" pitchFamily="18" charset="0"/>
              </a:rPr>
              <a:t>Trains</a:t>
            </a:r>
            <a:r>
              <a:rPr lang="es-ES_tradnl" sz="1100" b="1" dirty="0" smtClean="0"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</a:p>
          <a:p>
            <a:pPr lvl="1" algn="just"/>
            <a:endParaRPr lang="es-ES" sz="1100" b="1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10" name="CuadroTexto 9"/>
          <p:cNvSpPr txBox="1"/>
          <p:nvPr/>
        </p:nvSpPr>
        <p:spPr>
          <a:xfrm>
            <a:off x="394668" y="4952213"/>
            <a:ext cx="3447015" cy="1323439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pPr marL="361950" lvl="1" indent="-361950" algn="ctr"/>
            <a:r>
              <a:rPr lang="es-ES" sz="1200" b="1" dirty="0">
                <a:solidFill>
                  <a:schemeClr val="accent1"/>
                </a:solidFill>
                <a:latin typeface="Arial" pitchFamily="34" charset="0"/>
                <a:ea typeface="ＭＳ Ｐゴシック" pitchFamily="34" charset="-128"/>
              </a:rPr>
              <a:t>Procedimiento aduanero:  </a:t>
            </a:r>
          </a:p>
          <a:p>
            <a:pPr marL="361950" lvl="1" indent="-361950"/>
            <a:r>
              <a:rPr lang="es-ES" sz="1200" b="1" dirty="0">
                <a:solidFill>
                  <a:schemeClr val="accent1"/>
                </a:solidFill>
                <a:latin typeface="Arial" pitchFamily="34" charset="0"/>
                <a:ea typeface="ＭＳ Ｐゴシック" pitchFamily="34" charset="-128"/>
              </a:rPr>
              <a:t>MISMO QUE:  </a:t>
            </a:r>
            <a:r>
              <a:rPr lang="es-ES" sz="1200" b="1" dirty="0"/>
              <a:t>Transbordo Marítimo</a:t>
            </a:r>
          </a:p>
          <a:p>
            <a:pPr lvl="1"/>
            <a:endParaRPr lang="es-ES" sz="1200" dirty="0"/>
          </a:p>
          <a:p>
            <a:pPr marL="271463" lvl="1" indent="-180975">
              <a:buFont typeface="Wingdings" panose="05000000000000000000" pitchFamily="2" charset="2"/>
              <a:buChar char="ü"/>
            </a:pPr>
            <a:r>
              <a:rPr lang="es-ES" sz="1100" b="1" dirty="0"/>
              <a:t>M</a:t>
            </a:r>
            <a:r>
              <a:rPr lang="es-ES" sz="1100" b="1" dirty="0" smtClean="0"/>
              <a:t>ayor </a:t>
            </a:r>
            <a:r>
              <a:rPr lang="es-ES" sz="1100" b="1" dirty="0"/>
              <a:t>agilidad y menor coste </a:t>
            </a:r>
            <a:r>
              <a:rPr lang="es-ES" sz="1100" dirty="0"/>
              <a:t>en el proceso de salida de contenedores del recinto </a:t>
            </a:r>
            <a:r>
              <a:rPr lang="es-ES" sz="1100" dirty="0" smtClean="0"/>
              <a:t>portuario.</a:t>
            </a:r>
          </a:p>
          <a:p>
            <a:pPr marL="271463" lvl="1" indent="-180975">
              <a:buFont typeface="Wingdings" panose="05000000000000000000" pitchFamily="2" charset="2"/>
              <a:buChar char="ü"/>
            </a:pPr>
            <a:r>
              <a:rPr lang="es-ES" sz="1100" b="1" dirty="0" smtClean="0"/>
              <a:t>SIEMPRE en modo </a:t>
            </a:r>
            <a:r>
              <a:rPr lang="es-ES" sz="1100" b="1" dirty="0"/>
              <a:t>ferroviario</a:t>
            </a:r>
            <a:r>
              <a:rPr lang="es-ES" sz="1100" dirty="0"/>
              <a:t>, </a:t>
            </a:r>
            <a:endParaRPr lang="es-ES" sz="1100" dirty="0" smtClean="0"/>
          </a:p>
          <a:p>
            <a:pPr marL="271463" lvl="1" indent="-180975">
              <a:buFont typeface="Wingdings" panose="05000000000000000000" pitchFamily="2" charset="2"/>
              <a:buChar char="ü"/>
            </a:pPr>
            <a:r>
              <a:rPr lang="es-ES" sz="1100" b="1" dirty="0"/>
              <a:t>M</a:t>
            </a:r>
            <a:r>
              <a:rPr lang="es-ES" sz="1100" b="1" dirty="0" smtClean="0"/>
              <a:t>áxima </a:t>
            </a:r>
            <a:r>
              <a:rPr lang="es-ES" sz="1100" b="1" dirty="0"/>
              <a:t>trazabilidad y seguridad </a:t>
            </a:r>
            <a:r>
              <a:rPr lang="es-ES" sz="1100" dirty="0"/>
              <a:t>del mismo. </a:t>
            </a:r>
          </a:p>
        </p:txBody>
      </p:sp>
      <p:sp>
        <p:nvSpPr>
          <p:cNvPr id="5" name="Flecha derecha 4"/>
          <p:cNvSpPr/>
          <p:nvPr/>
        </p:nvSpPr>
        <p:spPr>
          <a:xfrm>
            <a:off x="3824390" y="3029883"/>
            <a:ext cx="1063171" cy="288032"/>
          </a:xfrm>
          <a:prstGeom prst="right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Más 5"/>
          <p:cNvSpPr/>
          <p:nvPr/>
        </p:nvSpPr>
        <p:spPr>
          <a:xfrm>
            <a:off x="3995936" y="5448059"/>
            <a:ext cx="442466" cy="360040"/>
          </a:xfrm>
          <a:prstGeom prst="mathPlus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CuadroTexto 11"/>
          <p:cNvSpPr txBox="1"/>
          <p:nvPr/>
        </p:nvSpPr>
        <p:spPr>
          <a:xfrm>
            <a:off x="4694657" y="5304747"/>
            <a:ext cx="4130881" cy="615553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pPr lvl="1" indent="-276225" algn="just"/>
            <a:r>
              <a:rPr lang="es-ES" sz="1200" b="1" dirty="0">
                <a:solidFill>
                  <a:schemeClr val="accent1"/>
                </a:solidFill>
                <a:latin typeface="Arial" pitchFamily="34" charset="0"/>
                <a:ea typeface="ＭＳ Ｐゴシック" pitchFamily="34" charset="-128"/>
              </a:rPr>
              <a:t>Figura aduanera </a:t>
            </a:r>
            <a:r>
              <a:rPr lang="es-ES" sz="1200" b="1" dirty="0" smtClean="0">
                <a:solidFill>
                  <a:schemeClr val="accent1"/>
                </a:solidFill>
                <a:latin typeface="Arial" pitchFamily="34" charset="0"/>
                <a:ea typeface="ＭＳ Ｐゴシック" pitchFamily="34" charset="-128"/>
              </a:rPr>
              <a:t>especial: Resolución de la A.E.A.T. </a:t>
            </a:r>
            <a:endParaRPr lang="es-ES" sz="1200" b="1" dirty="0">
              <a:solidFill>
                <a:schemeClr val="accent1"/>
              </a:solidFill>
              <a:latin typeface="Arial" pitchFamily="34" charset="0"/>
              <a:ea typeface="ＭＳ Ｐゴシック" pitchFamily="34" charset="-128"/>
            </a:endParaRPr>
          </a:p>
          <a:p>
            <a:pPr marL="90488" lvl="1" algn="ctr"/>
            <a:r>
              <a:rPr lang="es-ES" sz="1100" dirty="0" smtClean="0"/>
              <a:t>  Recinto aduanero marítimo adscrito a la Dependencia      Provincial de Aduanas e Impuestos </a:t>
            </a:r>
            <a:r>
              <a:rPr lang="es-ES" sz="1100" dirty="0" err="1" smtClean="0"/>
              <a:t>Espciales</a:t>
            </a:r>
            <a:r>
              <a:rPr lang="es-ES" sz="1100" dirty="0" smtClean="0"/>
              <a:t> de Madrid. </a:t>
            </a:r>
            <a:endParaRPr lang="es-ES" sz="1100" dirty="0"/>
          </a:p>
        </p:txBody>
      </p:sp>
    </p:spTree>
    <p:extLst>
      <p:ext uri="{BB962C8B-B14F-4D97-AF65-F5344CB8AC3E}">
        <p14:creationId xmlns:p14="http://schemas.microsoft.com/office/powerpoint/2010/main" val="40353611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8052941-5A1C-4C12-802D-9C598CF0DC14}" type="slidenum">
              <a:rPr lang="es-ES_tradnl" smtClean="0"/>
              <a:pPr>
                <a:defRPr/>
              </a:pPr>
              <a:t>18</a:t>
            </a:fld>
            <a:endParaRPr lang="es-ES_tradnl"/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8833" y="2060848"/>
            <a:ext cx="7371474" cy="3902055"/>
          </a:xfrm>
          <a:prstGeom prst="rect">
            <a:avLst/>
          </a:prstGeom>
        </p:spPr>
      </p:pic>
      <p:sp>
        <p:nvSpPr>
          <p:cNvPr id="6" name="Rectangle 1"/>
          <p:cNvSpPr>
            <a:spLocks noChangeArrowheads="1"/>
          </p:cNvSpPr>
          <p:nvPr/>
        </p:nvSpPr>
        <p:spPr bwMode="auto">
          <a:xfrm>
            <a:off x="1331640" y="1513699"/>
            <a:ext cx="6091476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s-ES_tradnl" altLang="es-ES" sz="1400" b="1" dirty="0"/>
              <a:t>Modelo Propuesto: Esquema Conceptual del tráfico marítimo </a:t>
            </a:r>
            <a:r>
              <a:rPr lang="es-ES_tradnl" altLang="es-ES" sz="1400" b="1" dirty="0" smtClean="0"/>
              <a:t>interior</a:t>
            </a:r>
            <a:endParaRPr lang="es-ES_tradnl" altLang="es-ES" sz="1400" b="1" dirty="0"/>
          </a:p>
        </p:txBody>
      </p:sp>
      <p:pic>
        <p:nvPicPr>
          <p:cNvPr id="9" name="Imagen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15816" y="2996952"/>
            <a:ext cx="591363" cy="725487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508104" y="5986733"/>
            <a:ext cx="768903" cy="675134"/>
          </a:xfrm>
          <a:prstGeom prst="rect">
            <a:avLst/>
          </a:prstGeom>
        </p:spPr>
      </p:pic>
      <p:pic>
        <p:nvPicPr>
          <p:cNvPr id="10" name="Imagen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60032" y="6037794"/>
            <a:ext cx="454232" cy="557254"/>
          </a:xfrm>
          <a:prstGeom prst="rect">
            <a:avLst/>
          </a:prstGeom>
        </p:spPr>
      </p:pic>
      <p:sp>
        <p:nvSpPr>
          <p:cNvPr id="11" name="Título 1"/>
          <p:cNvSpPr txBox="1">
            <a:spLocks/>
          </p:cNvSpPr>
          <p:nvPr/>
        </p:nvSpPr>
        <p:spPr bwMode="auto">
          <a:xfrm>
            <a:off x="261938" y="252585"/>
            <a:ext cx="8928992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l" defTabSz="457200" rtl="0" eaLnBrk="0" fontAlgn="base" hangingPunct="0">
              <a:spcBef>
                <a:spcPct val="0"/>
              </a:spcBef>
              <a:spcAft>
                <a:spcPct val="0"/>
              </a:spcAft>
              <a:defRPr sz="2800" b="1" kern="12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  <a:cs typeface="+mj-cs"/>
              </a:defRPr>
            </a:lvl1pPr>
            <a:lvl2pPr marL="742950" indent="-285750" algn="l" defTabSz="457200" rtl="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2pPr>
            <a:lvl3pPr marL="1143000" indent="-228600" algn="l" defTabSz="457200" rtl="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3pPr>
            <a:lvl4pPr marL="1600200" indent="-228600" algn="l" defTabSz="457200" rtl="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4pPr>
            <a:lvl5pPr marL="2057400" indent="-228600" algn="l" defTabSz="457200" rtl="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5pPr>
            <a:lvl6pPr marL="2514600" indent="-228600" algn="l" defTabSz="457200" rtl="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6pPr>
            <a:lvl7pPr marL="2971800" indent="-228600" algn="l" defTabSz="457200" rtl="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7pPr>
            <a:lvl8pPr marL="3429000" indent="-228600" algn="l" defTabSz="457200" rtl="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8pPr>
            <a:lvl9pPr marL="3886200" indent="-228600" algn="l" defTabSz="457200" rtl="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9pPr>
          </a:lstStyle>
          <a:p>
            <a:r>
              <a:rPr lang="es-ES" sz="2200" dirty="0" err="1">
                <a:solidFill>
                  <a:schemeClr val="accent1"/>
                </a:solidFill>
              </a:rPr>
              <a:t>Noatum</a:t>
            </a:r>
            <a:r>
              <a:rPr lang="es-ES" sz="2200" dirty="0">
                <a:solidFill>
                  <a:schemeClr val="accent1"/>
                </a:solidFill>
              </a:rPr>
              <a:t>: </a:t>
            </a:r>
            <a:r>
              <a:rPr lang="es-ES" sz="2200" dirty="0" err="1">
                <a:solidFill>
                  <a:schemeClr val="accent1"/>
                </a:solidFill>
              </a:rPr>
              <a:t>Intermodalidad</a:t>
            </a:r>
            <a:r>
              <a:rPr lang="es-ES" sz="2200" dirty="0">
                <a:solidFill>
                  <a:schemeClr val="accent1"/>
                </a:solidFill>
              </a:rPr>
              <a:t> Marítimo-Terrestre</a:t>
            </a:r>
          </a:p>
          <a:p>
            <a:r>
              <a:rPr lang="es-ES" sz="2200" b="0" dirty="0">
                <a:solidFill>
                  <a:schemeClr val="accent1"/>
                </a:solidFill>
              </a:rPr>
              <a:t>NCTV/</a:t>
            </a:r>
            <a:r>
              <a:rPr lang="es-ES" sz="2200" b="0" dirty="0" err="1">
                <a:solidFill>
                  <a:schemeClr val="accent1"/>
                </a:solidFill>
              </a:rPr>
              <a:t>Conte</a:t>
            </a:r>
            <a:r>
              <a:rPr lang="es-ES" sz="2200" b="0" dirty="0">
                <a:solidFill>
                  <a:schemeClr val="accent1"/>
                </a:solidFill>
              </a:rPr>
              <a:t>-rail </a:t>
            </a:r>
            <a:r>
              <a:rPr lang="es-ES" sz="2200" b="0" dirty="0" smtClean="0">
                <a:solidFill>
                  <a:schemeClr val="accent1"/>
                </a:solidFill>
              </a:rPr>
              <a:t>: proyectos. Proyecto 2811 Aduana Marítima (II)</a:t>
            </a:r>
            <a:endParaRPr lang="es-ES" sz="2200" b="0" dirty="0">
              <a:solidFill>
                <a:schemeClr val="accent1"/>
              </a:solidFill>
            </a:endParaRPr>
          </a:p>
        </p:txBody>
      </p:sp>
      <p:sp>
        <p:nvSpPr>
          <p:cNvPr id="13" name="CuadroTexto 12"/>
          <p:cNvSpPr txBox="1"/>
          <p:nvPr/>
        </p:nvSpPr>
        <p:spPr>
          <a:xfrm>
            <a:off x="4056178" y="6003612"/>
            <a:ext cx="670256" cy="584775"/>
          </a:xfrm>
          <a:prstGeom prst="rect">
            <a:avLst/>
          </a:prstGeom>
          <a:solidFill>
            <a:srgbClr val="E0E83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800" b="1" dirty="0" smtClean="0"/>
              <a:t>Puerto Seco </a:t>
            </a:r>
            <a:r>
              <a:rPr lang="es-ES" sz="800" b="1" dirty="0" err="1" smtClean="0"/>
              <a:t>Coslada</a:t>
            </a:r>
            <a:endParaRPr lang="es-ES" sz="800" b="1" dirty="0" smtClean="0"/>
          </a:p>
          <a:p>
            <a:pPr algn="ctr"/>
            <a:endParaRPr lang="es-ES" sz="800" b="1" dirty="0"/>
          </a:p>
        </p:txBody>
      </p:sp>
    </p:spTree>
    <p:extLst>
      <p:ext uri="{BB962C8B-B14F-4D97-AF65-F5344CB8AC3E}">
        <p14:creationId xmlns:p14="http://schemas.microsoft.com/office/powerpoint/2010/main" val="35458829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número de diapositiva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8052941-5A1C-4C12-802D-9C598CF0DC14}" type="slidenum">
              <a:rPr lang="es-ES_tradnl" smtClean="0"/>
              <a:pPr>
                <a:defRPr/>
              </a:pPr>
              <a:t>19</a:t>
            </a:fld>
            <a:endParaRPr lang="es-ES_tradnl"/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5616" y="2069296"/>
            <a:ext cx="6121604" cy="3703363"/>
          </a:xfrm>
          <a:prstGeom prst="rect">
            <a:avLst/>
          </a:prstGeom>
        </p:spPr>
      </p:pic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576633" y="1571768"/>
            <a:ext cx="7875874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ES_tradnl" altLang="es-ES" sz="1400" b="1" dirty="0"/>
              <a:t>Modelo propuesto comparativa con transbordo marítimo con detalle de la documentación:</a:t>
            </a:r>
          </a:p>
        </p:txBody>
      </p:sp>
      <p:sp>
        <p:nvSpPr>
          <p:cNvPr id="7" name="Rectangle 2"/>
          <p:cNvSpPr>
            <a:spLocks noChangeArrowheads="1"/>
          </p:cNvSpPr>
          <p:nvPr/>
        </p:nvSpPr>
        <p:spPr bwMode="auto">
          <a:xfrm>
            <a:off x="1187624" y="5877272"/>
            <a:ext cx="2770310" cy="6001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s-ES_tradnl" altLang="es-ES" sz="1100" b="1" dirty="0">
                <a:latin typeface="+mn-lt"/>
              </a:rPr>
              <a:t>* DSD: Declaración Sumaria Descarga </a:t>
            </a:r>
            <a:endParaRPr lang="es-ES" altLang="es-ES" sz="1100" b="1" dirty="0">
              <a:latin typeface="+mn-lt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s-ES_tradnl" altLang="es-ES" sz="1100" b="1" dirty="0">
                <a:latin typeface="+mn-lt"/>
              </a:rPr>
              <a:t>** MC: Manifiesto de Carga </a:t>
            </a:r>
            <a:endParaRPr lang="es-ES" altLang="es-ES" sz="1100" b="1" dirty="0">
              <a:latin typeface="+mn-lt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s-ES_tradnl" altLang="es-ES" sz="1100" b="1" dirty="0">
                <a:latin typeface="+mn-lt"/>
              </a:rPr>
              <a:t>*** DUA: Documento Único de Aduana</a:t>
            </a: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48064" y="4221088"/>
            <a:ext cx="591363" cy="725487"/>
          </a:xfrm>
          <a:prstGeom prst="rect">
            <a:avLst/>
          </a:prstGeom>
        </p:spPr>
      </p:pic>
      <p:sp>
        <p:nvSpPr>
          <p:cNvPr id="9" name="CuadroTexto 8"/>
          <p:cNvSpPr txBox="1"/>
          <p:nvPr/>
        </p:nvSpPr>
        <p:spPr>
          <a:xfrm>
            <a:off x="6516216" y="4449610"/>
            <a:ext cx="643816" cy="461665"/>
          </a:xfrm>
          <a:prstGeom prst="rect">
            <a:avLst/>
          </a:prstGeom>
          <a:solidFill>
            <a:srgbClr val="E0E83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800" b="1" dirty="0" smtClean="0"/>
              <a:t>Puerto Seco </a:t>
            </a:r>
            <a:r>
              <a:rPr lang="es-ES" sz="800" b="1" dirty="0" err="1" smtClean="0"/>
              <a:t>Coslada</a:t>
            </a:r>
            <a:endParaRPr lang="es-ES" sz="800" b="1" dirty="0"/>
          </a:p>
        </p:txBody>
      </p:sp>
      <p:sp>
        <p:nvSpPr>
          <p:cNvPr id="10" name="Título 1"/>
          <p:cNvSpPr txBox="1">
            <a:spLocks/>
          </p:cNvSpPr>
          <p:nvPr/>
        </p:nvSpPr>
        <p:spPr bwMode="auto">
          <a:xfrm>
            <a:off x="261938" y="252585"/>
            <a:ext cx="8928992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l" defTabSz="457200" rtl="0" eaLnBrk="0" fontAlgn="base" hangingPunct="0">
              <a:spcBef>
                <a:spcPct val="0"/>
              </a:spcBef>
              <a:spcAft>
                <a:spcPct val="0"/>
              </a:spcAft>
              <a:defRPr sz="2800" b="1" kern="12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  <a:cs typeface="+mj-cs"/>
              </a:defRPr>
            </a:lvl1pPr>
            <a:lvl2pPr marL="742950" indent="-285750" algn="l" defTabSz="457200" rtl="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2pPr>
            <a:lvl3pPr marL="1143000" indent="-228600" algn="l" defTabSz="457200" rtl="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3pPr>
            <a:lvl4pPr marL="1600200" indent="-228600" algn="l" defTabSz="457200" rtl="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4pPr>
            <a:lvl5pPr marL="2057400" indent="-228600" algn="l" defTabSz="457200" rtl="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5pPr>
            <a:lvl6pPr marL="2514600" indent="-228600" algn="l" defTabSz="457200" rtl="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6pPr>
            <a:lvl7pPr marL="2971800" indent="-228600" algn="l" defTabSz="457200" rtl="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7pPr>
            <a:lvl8pPr marL="3429000" indent="-228600" algn="l" defTabSz="457200" rtl="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8pPr>
            <a:lvl9pPr marL="3886200" indent="-228600" algn="l" defTabSz="457200" rtl="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9pPr>
          </a:lstStyle>
          <a:p>
            <a:r>
              <a:rPr lang="es-ES" sz="2200" dirty="0" err="1">
                <a:solidFill>
                  <a:schemeClr val="accent1"/>
                </a:solidFill>
              </a:rPr>
              <a:t>Noatum</a:t>
            </a:r>
            <a:r>
              <a:rPr lang="es-ES" sz="2200" dirty="0">
                <a:solidFill>
                  <a:schemeClr val="accent1"/>
                </a:solidFill>
              </a:rPr>
              <a:t>: </a:t>
            </a:r>
            <a:r>
              <a:rPr lang="es-ES" sz="2200" dirty="0" err="1">
                <a:solidFill>
                  <a:schemeClr val="accent1"/>
                </a:solidFill>
              </a:rPr>
              <a:t>Intermodalidad</a:t>
            </a:r>
            <a:r>
              <a:rPr lang="es-ES" sz="2200" dirty="0">
                <a:solidFill>
                  <a:schemeClr val="accent1"/>
                </a:solidFill>
              </a:rPr>
              <a:t> Marítimo-Terrestre</a:t>
            </a:r>
          </a:p>
          <a:p>
            <a:r>
              <a:rPr lang="es-ES" sz="2200" b="0" dirty="0">
                <a:solidFill>
                  <a:schemeClr val="accent1"/>
                </a:solidFill>
              </a:rPr>
              <a:t>NCTV/</a:t>
            </a:r>
            <a:r>
              <a:rPr lang="es-ES" sz="2200" b="0" dirty="0" err="1">
                <a:solidFill>
                  <a:schemeClr val="accent1"/>
                </a:solidFill>
              </a:rPr>
              <a:t>Conte</a:t>
            </a:r>
            <a:r>
              <a:rPr lang="es-ES" sz="2200" b="0" dirty="0">
                <a:solidFill>
                  <a:schemeClr val="accent1"/>
                </a:solidFill>
              </a:rPr>
              <a:t>-rail </a:t>
            </a:r>
            <a:r>
              <a:rPr lang="es-ES" sz="2200" b="0" dirty="0" smtClean="0">
                <a:solidFill>
                  <a:schemeClr val="accent1"/>
                </a:solidFill>
              </a:rPr>
              <a:t>: proyectos. Proyecto 2811 Aduana Marítima (III)</a:t>
            </a:r>
            <a:endParaRPr lang="es-ES" sz="2200" b="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44488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Título 1"/>
          <p:cNvSpPr>
            <a:spLocks noGrp="1"/>
          </p:cNvSpPr>
          <p:nvPr>
            <p:ph type="ctrTitle"/>
          </p:nvPr>
        </p:nvSpPr>
        <p:spPr>
          <a:xfrm>
            <a:off x="2267744" y="3068960"/>
            <a:ext cx="6264696" cy="690960"/>
          </a:xfrm>
        </p:spPr>
        <p:txBody>
          <a:bodyPr>
            <a:normAutofit/>
          </a:bodyPr>
          <a:lstStyle/>
          <a:p>
            <a:pPr algn="ctr" eaLnBrk="1" hangingPunct="1"/>
            <a:r>
              <a:rPr lang="es-ES_tradnl" altLang="es-ES" dirty="0" smtClean="0">
                <a:ea typeface="ＭＳ Ｐゴシック" pitchFamily="34" charset="-128"/>
              </a:rPr>
              <a:t>Gracias por su atención</a:t>
            </a:r>
          </a:p>
        </p:txBody>
      </p:sp>
    </p:spTree>
    <p:extLst>
      <p:ext uri="{BB962C8B-B14F-4D97-AF65-F5344CB8AC3E}">
        <p14:creationId xmlns:p14="http://schemas.microsoft.com/office/powerpoint/2010/main" val="8203911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Tema de Office">
  <a:themeElements>
    <a:clrScheme name="1_Tema de Office 1">
      <a:dk1>
        <a:srgbClr val="00204E"/>
      </a:dk1>
      <a:lt1>
        <a:srgbClr val="FFFFFF"/>
      </a:lt1>
      <a:dk2>
        <a:srgbClr val="21578A"/>
      </a:dk2>
      <a:lt2>
        <a:srgbClr val="818A8F"/>
      </a:lt2>
      <a:accent1>
        <a:srgbClr val="AA272F"/>
      </a:accent1>
      <a:accent2>
        <a:srgbClr val="7090B7"/>
      </a:accent2>
      <a:accent3>
        <a:srgbClr val="FFFFFF"/>
      </a:accent3>
      <a:accent4>
        <a:srgbClr val="001A41"/>
      </a:accent4>
      <a:accent5>
        <a:srgbClr val="D2ACAD"/>
      </a:accent5>
      <a:accent6>
        <a:srgbClr val="6582A6"/>
      </a:accent6>
      <a:hlink>
        <a:srgbClr val="002C5F"/>
      </a:hlink>
      <a:folHlink>
        <a:srgbClr val="782327"/>
      </a:folHlink>
    </a:clrScheme>
    <a:fontScheme name="1_Tema de Office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_Tema de Office 1">
        <a:dk1>
          <a:srgbClr val="00204E"/>
        </a:dk1>
        <a:lt1>
          <a:srgbClr val="FFFFFF"/>
        </a:lt1>
        <a:dk2>
          <a:srgbClr val="21578A"/>
        </a:dk2>
        <a:lt2>
          <a:srgbClr val="818A8F"/>
        </a:lt2>
        <a:accent1>
          <a:srgbClr val="AA272F"/>
        </a:accent1>
        <a:accent2>
          <a:srgbClr val="7090B7"/>
        </a:accent2>
        <a:accent3>
          <a:srgbClr val="FFFFFF"/>
        </a:accent3>
        <a:accent4>
          <a:srgbClr val="001A41"/>
        </a:accent4>
        <a:accent5>
          <a:srgbClr val="D2ACAD"/>
        </a:accent5>
        <a:accent6>
          <a:srgbClr val="6582A6"/>
        </a:accent6>
        <a:hlink>
          <a:srgbClr val="002C5F"/>
        </a:hlink>
        <a:folHlink>
          <a:srgbClr val="782327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7_Tema de Office">
  <a:themeElements>
    <a:clrScheme name="Noatum 2">
      <a:dk1>
        <a:srgbClr val="00204E"/>
      </a:dk1>
      <a:lt1>
        <a:sysClr val="window" lastClr="FFFFFF"/>
      </a:lt1>
      <a:dk2>
        <a:srgbClr val="21578A"/>
      </a:dk2>
      <a:lt2>
        <a:srgbClr val="818A8F"/>
      </a:lt2>
      <a:accent1>
        <a:srgbClr val="AA272F"/>
      </a:accent1>
      <a:accent2>
        <a:srgbClr val="7090B7"/>
      </a:accent2>
      <a:accent3>
        <a:srgbClr val="00B3BE"/>
      </a:accent3>
      <a:accent4>
        <a:srgbClr val="7577C0"/>
      </a:accent4>
      <a:accent5>
        <a:srgbClr val="92D400"/>
      </a:accent5>
      <a:accent6>
        <a:srgbClr val="E0E830"/>
      </a:accent6>
      <a:hlink>
        <a:srgbClr val="002C5F"/>
      </a:hlink>
      <a:folHlink>
        <a:srgbClr val="782327"/>
      </a:folHlink>
    </a:clrScheme>
    <a:fontScheme name="Clásico de Office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2_Tema de Office">
  <a:themeElements>
    <a:clrScheme name="Noatum 2">
      <a:dk1>
        <a:srgbClr val="00204E"/>
      </a:dk1>
      <a:lt1>
        <a:sysClr val="window" lastClr="FFFFFF"/>
      </a:lt1>
      <a:dk2>
        <a:srgbClr val="21578A"/>
      </a:dk2>
      <a:lt2>
        <a:srgbClr val="818A8F"/>
      </a:lt2>
      <a:accent1>
        <a:srgbClr val="AA272F"/>
      </a:accent1>
      <a:accent2>
        <a:srgbClr val="7090B7"/>
      </a:accent2>
      <a:accent3>
        <a:srgbClr val="00B3BE"/>
      </a:accent3>
      <a:accent4>
        <a:srgbClr val="7577C0"/>
      </a:accent4>
      <a:accent5>
        <a:srgbClr val="92D400"/>
      </a:accent5>
      <a:accent6>
        <a:srgbClr val="E0E830"/>
      </a:accent6>
      <a:hlink>
        <a:srgbClr val="002C5F"/>
      </a:hlink>
      <a:folHlink>
        <a:srgbClr val="782327"/>
      </a:folHlink>
    </a:clrScheme>
    <a:fontScheme name="Clásico de Office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4.xml><?xml version="1.0" encoding="utf-8"?>
<a:theme xmlns:a="http://schemas.openxmlformats.org/drawingml/2006/main" name="8_Tema de Office">
  <a:themeElements>
    <a:clrScheme name="Noatum 2">
      <a:dk1>
        <a:srgbClr val="00204E"/>
      </a:dk1>
      <a:lt1>
        <a:sysClr val="window" lastClr="FFFFFF"/>
      </a:lt1>
      <a:dk2>
        <a:srgbClr val="21578A"/>
      </a:dk2>
      <a:lt2>
        <a:srgbClr val="818A8F"/>
      </a:lt2>
      <a:accent1>
        <a:srgbClr val="AA272F"/>
      </a:accent1>
      <a:accent2>
        <a:srgbClr val="7090B7"/>
      </a:accent2>
      <a:accent3>
        <a:srgbClr val="00B3BE"/>
      </a:accent3>
      <a:accent4>
        <a:srgbClr val="7577C0"/>
      </a:accent4>
      <a:accent5>
        <a:srgbClr val="92D400"/>
      </a:accent5>
      <a:accent6>
        <a:srgbClr val="E0E830"/>
      </a:accent6>
      <a:hlink>
        <a:srgbClr val="002C5F"/>
      </a:hlink>
      <a:folHlink>
        <a:srgbClr val="782327"/>
      </a:folHlink>
    </a:clrScheme>
    <a:fontScheme name="Clásico de Office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accent2">
            <a:lumMod val="20000"/>
            <a:lumOff val="80000"/>
            <a:alpha val="40000"/>
          </a:schemeClr>
        </a:solidFill>
      </a:spPr>
      <a:bodyPr rtlCol="0" anchor="ctr"/>
      <a:lstStyle>
        <a:defPPr algn="ctr">
          <a:defRPr/>
        </a:defPPr>
      </a:lstStyle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5.xml><?xml version="1.0" encoding="utf-8"?>
<a:theme xmlns:a="http://schemas.openxmlformats.org/drawingml/2006/main" name="3_Tema de Office">
  <a:themeElements>
    <a:clrScheme name="Noatum 2">
      <a:dk1>
        <a:srgbClr val="00204E"/>
      </a:dk1>
      <a:lt1>
        <a:sysClr val="window" lastClr="FFFFFF"/>
      </a:lt1>
      <a:dk2>
        <a:srgbClr val="21578A"/>
      </a:dk2>
      <a:lt2>
        <a:srgbClr val="818A8F"/>
      </a:lt2>
      <a:accent1>
        <a:srgbClr val="AA272F"/>
      </a:accent1>
      <a:accent2>
        <a:srgbClr val="7090B7"/>
      </a:accent2>
      <a:accent3>
        <a:srgbClr val="00B3BE"/>
      </a:accent3>
      <a:accent4>
        <a:srgbClr val="7577C0"/>
      </a:accent4>
      <a:accent5>
        <a:srgbClr val="92D400"/>
      </a:accent5>
      <a:accent6>
        <a:srgbClr val="E0E830"/>
      </a:accent6>
      <a:hlink>
        <a:srgbClr val="002C5F"/>
      </a:hlink>
      <a:folHlink>
        <a:srgbClr val="782327"/>
      </a:folHlink>
    </a:clrScheme>
    <a:fontScheme name="Clásico de Office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6.xml><?xml version="1.0" encoding="utf-8"?>
<a:theme xmlns:a="http://schemas.openxmlformats.org/drawingml/2006/main" name="4_Tema de Office">
  <a:themeElements>
    <a:clrScheme name="Noatum 2">
      <a:dk1>
        <a:srgbClr val="00204E"/>
      </a:dk1>
      <a:lt1>
        <a:sysClr val="window" lastClr="FFFFFF"/>
      </a:lt1>
      <a:dk2>
        <a:srgbClr val="21578A"/>
      </a:dk2>
      <a:lt2>
        <a:srgbClr val="818A8F"/>
      </a:lt2>
      <a:accent1>
        <a:srgbClr val="AA272F"/>
      </a:accent1>
      <a:accent2>
        <a:srgbClr val="7090B7"/>
      </a:accent2>
      <a:accent3>
        <a:srgbClr val="00B3BE"/>
      </a:accent3>
      <a:accent4>
        <a:srgbClr val="7577C0"/>
      </a:accent4>
      <a:accent5>
        <a:srgbClr val="92D400"/>
      </a:accent5>
      <a:accent6>
        <a:srgbClr val="E0E830"/>
      </a:accent6>
      <a:hlink>
        <a:srgbClr val="002C5F"/>
      </a:hlink>
      <a:folHlink>
        <a:srgbClr val="782327"/>
      </a:folHlink>
    </a:clrScheme>
    <a:fontScheme name="Clásico de Office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7.xml><?xml version="1.0" encoding="utf-8"?>
<a:theme xmlns:a="http://schemas.openxmlformats.org/drawingml/2006/main" name="5_Tema de Office">
  <a:themeElements>
    <a:clrScheme name="Noatum 2">
      <a:dk1>
        <a:srgbClr val="00204E"/>
      </a:dk1>
      <a:lt1>
        <a:sysClr val="window" lastClr="FFFFFF"/>
      </a:lt1>
      <a:dk2>
        <a:srgbClr val="21578A"/>
      </a:dk2>
      <a:lt2>
        <a:srgbClr val="818A8F"/>
      </a:lt2>
      <a:accent1>
        <a:srgbClr val="AA272F"/>
      </a:accent1>
      <a:accent2>
        <a:srgbClr val="7090B7"/>
      </a:accent2>
      <a:accent3>
        <a:srgbClr val="00B3BE"/>
      </a:accent3>
      <a:accent4>
        <a:srgbClr val="7577C0"/>
      </a:accent4>
      <a:accent5>
        <a:srgbClr val="92D400"/>
      </a:accent5>
      <a:accent6>
        <a:srgbClr val="E0E830"/>
      </a:accent6>
      <a:hlink>
        <a:srgbClr val="002C5F"/>
      </a:hlink>
      <a:folHlink>
        <a:srgbClr val="782327"/>
      </a:folHlink>
    </a:clrScheme>
    <a:fontScheme name="Clásico de Office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8.xml><?xml version="1.0" encoding="utf-8"?>
<a:theme xmlns:a="http://schemas.openxmlformats.org/drawingml/2006/main" name="9_Tema de Office">
  <a:themeElements>
    <a:clrScheme name="Noatum 2">
      <a:dk1>
        <a:srgbClr val="00204E"/>
      </a:dk1>
      <a:lt1>
        <a:sysClr val="window" lastClr="FFFFFF"/>
      </a:lt1>
      <a:dk2>
        <a:srgbClr val="21578A"/>
      </a:dk2>
      <a:lt2>
        <a:srgbClr val="818A8F"/>
      </a:lt2>
      <a:accent1>
        <a:srgbClr val="AA272F"/>
      </a:accent1>
      <a:accent2>
        <a:srgbClr val="7090B7"/>
      </a:accent2>
      <a:accent3>
        <a:srgbClr val="00B3BE"/>
      </a:accent3>
      <a:accent4>
        <a:srgbClr val="7577C0"/>
      </a:accent4>
      <a:accent5>
        <a:srgbClr val="92D400"/>
      </a:accent5>
      <a:accent6>
        <a:srgbClr val="E0E830"/>
      </a:accent6>
      <a:hlink>
        <a:srgbClr val="002C5F"/>
      </a:hlink>
      <a:folHlink>
        <a:srgbClr val="782327"/>
      </a:folHlink>
    </a:clrScheme>
    <a:fontScheme name="Clásico de Office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9.xml><?xml version="1.0" encoding="utf-8"?>
<a:theme xmlns:a="http://schemas.openxmlformats.org/drawingml/2006/main" name="10_Tema de Office">
  <a:themeElements>
    <a:clrScheme name="Noatum 2">
      <a:dk1>
        <a:srgbClr val="00204E"/>
      </a:dk1>
      <a:lt1>
        <a:sysClr val="window" lastClr="FFFFFF"/>
      </a:lt1>
      <a:dk2>
        <a:srgbClr val="21578A"/>
      </a:dk2>
      <a:lt2>
        <a:srgbClr val="818A8F"/>
      </a:lt2>
      <a:accent1>
        <a:srgbClr val="AA272F"/>
      </a:accent1>
      <a:accent2>
        <a:srgbClr val="7090B7"/>
      </a:accent2>
      <a:accent3>
        <a:srgbClr val="00B3BE"/>
      </a:accent3>
      <a:accent4>
        <a:srgbClr val="7577C0"/>
      </a:accent4>
      <a:accent5>
        <a:srgbClr val="92D400"/>
      </a:accent5>
      <a:accent6>
        <a:srgbClr val="E0E830"/>
      </a:accent6>
      <a:hlink>
        <a:srgbClr val="002C5F"/>
      </a:hlink>
      <a:folHlink>
        <a:srgbClr val="782327"/>
      </a:folHlink>
    </a:clrScheme>
    <a:fontScheme name="Clásico de Office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10.xml><?xml version="1.0" encoding="utf-8"?>
<a:theme xmlns:a="http://schemas.openxmlformats.org/drawingml/2006/main" name="6_Tema de Office">
  <a:themeElements>
    <a:clrScheme name="Noatum 2">
      <a:dk1>
        <a:srgbClr val="00204E"/>
      </a:dk1>
      <a:lt1>
        <a:sysClr val="window" lastClr="FFFFFF"/>
      </a:lt1>
      <a:dk2>
        <a:srgbClr val="21578A"/>
      </a:dk2>
      <a:lt2>
        <a:srgbClr val="818A8F"/>
      </a:lt2>
      <a:accent1>
        <a:srgbClr val="AA272F"/>
      </a:accent1>
      <a:accent2>
        <a:srgbClr val="7090B7"/>
      </a:accent2>
      <a:accent3>
        <a:srgbClr val="00B3BE"/>
      </a:accent3>
      <a:accent4>
        <a:srgbClr val="7577C0"/>
      </a:accent4>
      <a:accent5>
        <a:srgbClr val="92D400"/>
      </a:accent5>
      <a:accent6>
        <a:srgbClr val="E0E830"/>
      </a:accent6>
      <a:hlink>
        <a:srgbClr val="002C5F"/>
      </a:hlink>
      <a:folHlink>
        <a:srgbClr val="782327"/>
      </a:folHlink>
    </a:clrScheme>
    <a:fontScheme name="Clásico de Office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11.xml><?xml version="1.0" encoding="utf-8"?>
<a:theme xmlns:a="http://schemas.openxmlformats.org/drawingml/2006/main" name="11_Tema de Office">
  <a:themeElements>
    <a:clrScheme name="Noatum 2">
      <a:dk1>
        <a:srgbClr val="00204E"/>
      </a:dk1>
      <a:lt1>
        <a:sysClr val="window" lastClr="FFFFFF"/>
      </a:lt1>
      <a:dk2>
        <a:srgbClr val="21578A"/>
      </a:dk2>
      <a:lt2>
        <a:srgbClr val="818A8F"/>
      </a:lt2>
      <a:accent1>
        <a:srgbClr val="AA272F"/>
      </a:accent1>
      <a:accent2>
        <a:srgbClr val="7090B7"/>
      </a:accent2>
      <a:accent3>
        <a:srgbClr val="00B3BE"/>
      </a:accent3>
      <a:accent4>
        <a:srgbClr val="7577C0"/>
      </a:accent4>
      <a:accent5>
        <a:srgbClr val="92D400"/>
      </a:accent5>
      <a:accent6>
        <a:srgbClr val="E0E830"/>
      </a:accent6>
      <a:hlink>
        <a:srgbClr val="002C5F"/>
      </a:hlink>
      <a:folHlink>
        <a:srgbClr val="782327"/>
      </a:folHlink>
    </a:clrScheme>
    <a:fontScheme name="Clásico de Office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1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85353</TotalTime>
  <Words>1657</Words>
  <Application>Microsoft Office PowerPoint</Application>
  <PresentationFormat>Presentación en pantalla (4:3)</PresentationFormat>
  <Paragraphs>293</Paragraphs>
  <Slides>20</Slides>
  <Notes>5</Notes>
  <HiddenSlides>0</HiddenSlides>
  <MMClips>0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11</vt:i4>
      </vt:variant>
      <vt:variant>
        <vt:lpstr>Títulos de diapositiva</vt:lpstr>
      </vt:variant>
      <vt:variant>
        <vt:i4>20</vt:i4>
      </vt:variant>
    </vt:vector>
  </HeadingPairs>
  <TitlesOfParts>
    <vt:vector size="37" baseType="lpstr">
      <vt:lpstr>ＭＳ Ｐゴシック</vt:lpstr>
      <vt:lpstr>Arial</vt:lpstr>
      <vt:lpstr>Calibri</vt:lpstr>
      <vt:lpstr>Lucida Grande</vt:lpstr>
      <vt:lpstr>Times New Roman</vt:lpstr>
      <vt:lpstr>Wingdings</vt:lpstr>
      <vt:lpstr>1_Tema de Office</vt:lpstr>
      <vt:lpstr>7_Tema de Office</vt:lpstr>
      <vt:lpstr>2_Tema de Office</vt:lpstr>
      <vt:lpstr>8_Tema de Office</vt:lpstr>
      <vt:lpstr>3_Tema de Office</vt:lpstr>
      <vt:lpstr>4_Tema de Office</vt:lpstr>
      <vt:lpstr>5_Tema de Office</vt:lpstr>
      <vt:lpstr>9_Tema de Office</vt:lpstr>
      <vt:lpstr>10_Tema de Office</vt:lpstr>
      <vt:lpstr>6_Tema de Office</vt:lpstr>
      <vt:lpstr>11_Tema de Office</vt:lpstr>
      <vt:lpstr>Noatum La Intermodalidad en la Logística de Aprovisionamiento:  Intermodalidad Marítimo-Terrestre.</vt:lpstr>
      <vt:lpstr>AGENDA</vt:lpstr>
      <vt:lpstr>Presentación Grupo Noatum En un vistazo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Gracias por su atención</vt:lpstr>
    </vt:vector>
  </TitlesOfParts>
  <Company>Microsoft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Noatum Port Holdings S.L.U. Board Report</dc:title>
  <dc:creator>Argudo Sanchez, Beatriz</dc:creator>
  <cp:lastModifiedBy>Mendaña Navarro, Felipe</cp:lastModifiedBy>
  <cp:revision>1627</cp:revision>
  <cp:lastPrinted>2016-04-21T13:29:27Z</cp:lastPrinted>
  <dcterms:created xsi:type="dcterms:W3CDTF">2012-04-18T10:06:58Z</dcterms:created>
  <dcterms:modified xsi:type="dcterms:W3CDTF">2016-10-24T15:04:04Z</dcterms:modified>
</cp:coreProperties>
</file>